
<file path=[Content_Types].xml><?xml version="1.0" encoding="utf-8"?>
<Types xmlns="http://schemas.openxmlformats.org/package/2006/content-types">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1"/>
  </p:notesMasterIdLst>
  <p:handoutMasterIdLst>
    <p:handoutMasterId r:id="rId32"/>
  </p:handoutMasterIdLst>
  <p:sldIdLst>
    <p:sldId id="257" r:id="rId5"/>
    <p:sldId id="297" r:id="rId6"/>
    <p:sldId id="275" r:id="rId7"/>
    <p:sldId id="283" r:id="rId8"/>
    <p:sldId id="276" r:id="rId9"/>
    <p:sldId id="277" r:id="rId10"/>
    <p:sldId id="284" r:id="rId11"/>
    <p:sldId id="278" r:id="rId12"/>
    <p:sldId id="279" r:id="rId13"/>
    <p:sldId id="285" r:id="rId14"/>
    <p:sldId id="286" r:id="rId15"/>
    <p:sldId id="288" r:id="rId16"/>
    <p:sldId id="281" r:id="rId17"/>
    <p:sldId id="290" r:id="rId18"/>
    <p:sldId id="292" r:id="rId19"/>
    <p:sldId id="287" r:id="rId20"/>
    <p:sldId id="291" r:id="rId21"/>
    <p:sldId id="289" r:id="rId22"/>
    <p:sldId id="293" r:id="rId23"/>
    <p:sldId id="294" r:id="rId24"/>
    <p:sldId id="280" r:id="rId25"/>
    <p:sldId id="282" r:id="rId26"/>
    <p:sldId id="295" r:id="rId27"/>
    <p:sldId id="296" r:id="rId28"/>
    <p:sldId id="298" r:id="rId29"/>
    <p:sldId id="264" r:id="rId30"/>
  </p:sldIdLst>
  <p:sldSz cx="12188825"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02B"/>
    <a:srgbClr val="08CAC1"/>
    <a:srgbClr val="BCE7E3"/>
    <a:srgbClr val="E5F6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778" autoAdjust="0"/>
  </p:normalViewPr>
  <p:slideViewPr>
    <p:cSldViewPr>
      <p:cViewPr varScale="1">
        <p:scale>
          <a:sx n="64" d="100"/>
          <a:sy n="64" d="100"/>
        </p:scale>
        <p:origin x="1426" y="62"/>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TextViewPr>
    <p:cViewPr>
      <p:scale>
        <a:sx n="1" d="1"/>
        <a:sy n="1" d="1"/>
      </p:scale>
      <p:origin x="0" y="0"/>
    </p:cViewPr>
  </p:notesTextViewPr>
  <p:notesViewPr>
    <p:cSldViewPr>
      <p:cViewPr varScale="1">
        <p:scale>
          <a:sx n="89" d="100"/>
          <a:sy n="89" d="100"/>
        </p:scale>
        <p:origin x="3756"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99988816808155"/>
          <c:y val="0.28502929417441708"/>
          <c:w val="0.87700011183191851"/>
          <c:h val="0.62245306382468946"/>
        </c:manualLayout>
      </c:layout>
      <c:barChart>
        <c:barDir val="col"/>
        <c:grouping val="stacked"/>
        <c:varyColors val="0"/>
        <c:ser>
          <c:idx val="0"/>
          <c:order val="0"/>
          <c:tx>
            <c:strRef>
              <c:f>Hoja1!$B$1</c:f>
              <c:strCache>
                <c:ptCount val="1"/>
                <c:pt idx="0">
                  <c:v>Columna1</c:v>
                </c:pt>
              </c:strCache>
            </c:strRef>
          </c:tx>
          <c:spPr>
            <a:solidFill>
              <a:schemeClr val="accent1"/>
            </a:solidFill>
            <a:ln>
              <a:noFill/>
            </a:ln>
            <a:effectLst/>
          </c:spPr>
          <c:invertIfNegative val="0"/>
          <c:cat>
            <c:strRef>
              <c:f>Hoja1!$A$2:$A$3</c:f>
              <c:strCache>
                <c:ptCount val="2"/>
                <c:pt idx="0">
                  <c:v>No fraude</c:v>
                </c:pt>
                <c:pt idx="1">
                  <c:v>Fraude</c:v>
                </c:pt>
              </c:strCache>
            </c:strRef>
          </c:cat>
          <c:val>
            <c:numRef>
              <c:f>Hoja1!$B$2:$B$3</c:f>
              <c:numCache>
                <c:formatCode>General</c:formatCode>
                <c:ptCount val="2"/>
                <c:pt idx="0">
                  <c:v>99.83</c:v>
                </c:pt>
                <c:pt idx="1">
                  <c:v>0.17</c:v>
                </c:pt>
              </c:numCache>
            </c:numRef>
          </c:val>
          <c:extLst>
            <c:ext xmlns:c16="http://schemas.microsoft.com/office/drawing/2014/chart" uri="{C3380CC4-5D6E-409C-BE32-E72D297353CC}">
              <c16:uniqueId val="{00000000-1C2B-43A9-8A71-E6D612ED9849}"/>
            </c:ext>
          </c:extLst>
        </c:ser>
        <c:dLbls>
          <c:showLegendKey val="0"/>
          <c:showVal val="0"/>
          <c:showCatName val="0"/>
          <c:showSerName val="0"/>
          <c:showPercent val="0"/>
          <c:showBubbleSize val="0"/>
        </c:dLbls>
        <c:gapWidth val="150"/>
        <c:overlap val="100"/>
        <c:axId val="36502544"/>
        <c:axId val="36502064"/>
      </c:barChart>
      <c:catAx>
        <c:axId val="36502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36502064"/>
        <c:crosses val="autoZero"/>
        <c:auto val="1"/>
        <c:lblAlgn val="ctr"/>
        <c:lblOffset val="100"/>
        <c:noMultiLvlLbl val="0"/>
      </c:catAx>
      <c:valAx>
        <c:axId val="36502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3650254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25BB74-1686-4407-AF90-6D706E8601C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F2195ED-82D6-4203-A984-13095CE789E8}">
      <dgm:prSet/>
      <dgm:spPr/>
      <dgm:t>
        <a:bodyPr/>
        <a:lstStyle/>
        <a:p>
          <a:r>
            <a:rPr lang="es-ES"/>
            <a:t>Introducción y contexto</a:t>
          </a:r>
          <a:endParaRPr lang="en-US"/>
        </a:p>
      </dgm:t>
    </dgm:pt>
    <dgm:pt modelId="{249BB8C9-A73D-45C8-BB0F-931CC2E9799A}" type="parTrans" cxnId="{00ADE70D-6599-495C-B13F-DAC2AE86D131}">
      <dgm:prSet/>
      <dgm:spPr/>
      <dgm:t>
        <a:bodyPr/>
        <a:lstStyle/>
        <a:p>
          <a:endParaRPr lang="en-US"/>
        </a:p>
      </dgm:t>
    </dgm:pt>
    <dgm:pt modelId="{DC70D3AB-374A-4AC2-B448-B6887D48ED4C}" type="sibTrans" cxnId="{00ADE70D-6599-495C-B13F-DAC2AE86D131}">
      <dgm:prSet/>
      <dgm:spPr/>
      <dgm:t>
        <a:bodyPr/>
        <a:lstStyle/>
        <a:p>
          <a:endParaRPr lang="en-US"/>
        </a:p>
      </dgm:t>
    </dgm:pt>
    <dgm:pt modelId="{2566BD33-99A4-4AD5-9EB6-FD0FB0D20CF9}">
      <dgm:prSet/>
      <dgm:spPr/>
      <dgm:t>
        <a:bodyPr/>
        <a:lstStyle/>
        <a:p>
          <a:r>
            <a:rPr lang="es-ES"/>
            <a:t>Elección de la temática y obtención de los datos</a:t>
          </a:r>
          <a:endParaRPr lang="en-US"/>
        </a:p>
      </dgm:t>
    </dgm:pt>
    <dgm:pt modelId="{9532A13D-2A34-4A49-BF78-D8A063AE49AC}" type="parTrans" cxnId="{9DDB0A5A-3B1B-40D8-A3F2-184511EC2526}">
      <dgm:prSet/>
      <dgm:spPr/>
      <dgm:t>
        <a:bodyPr/>
        <a:lstStyle/>
        <a:p>
          <a:endParaRPr lang="en-US"/>
        </a:p>
      </dgm:t>
    </dgm:pt>
    <dgm:pt modelId="{891FB08C-5536-43B8-8F10-57250AA19419}" type="sibTrans" cxnId="{9DDB0A5A-3B1B-40D8-A3F2-184511EC2526}">
      <dgm:prSet/>
      <dgm:spPr/>
      <dgm:t>
        <a:bodyPr/>
        <a:lstStyle/>
        <a:p>
          <a:endParaRPr lang="en-US"/>
        </a:p>
      </dgm:t>
    </dgm:pt>
    <dgm:pt modelId="{1B9F0651-46BC-4F22-92E8-C569C0DA8D05}">
      <dgm:prSet/>
      <dgm:spPr/>
      <dgm:t>
        <a:bodyPr/>
        <a:lstStyle/>
        <a:p>
          <a:r>
            <a:rPr lang="es-ES"/>
            <a:t>Definición de hipótesis</a:t>
          </a:r>
          <a:endParaRPr lang="en-US"/>
        </a:p>
      </dgm:t>
    </dgm:pt>
    <dgm:pt modelId="{8FE286D6-A45E-467A-8D34-EBB07E9EE40C}" type="parTrans" cxnId="{E8857E79-5E97-4B24-ABE2-61B72C5A9B1E}">
      <dgm:prSet/>
      <dgm:spPr/>
      <dgm:t>
        <a:bodyPr/>
        <a:lstStyle/>
        <a:p>
          <a:endParaRPr lang="en-US"/>
        </a:p>
      </dgm:t>
    </dgm:pt>
    <dgm:pt modelId="{F7730D69-4DE3-44A7-B6F9-AF51B3D8C943}" type="sibTrans" cxnId="{E8857E79-5E97-4B24-ABE2-61B72C5A9B1E}">
      <dgm:prSet/>
      <dgm:spPr/>
      <dgm:t>
        <a:bodyPr/>
        <a:lstStyle/>
        <a:p>
          <a:endParaRPr lang="en-US"/>
        </a:p>
      </dgm:t>
    </dgm:pt>
    <dgm:pt modelId="{5EA00988-2007-4F7C-BE58-1963B551AB5C}">
      <dgm:prSet/>
      <dgm:spPr/>
      <dgm:t>
        <a:bodyPr/>
        <a:lstStyle/>
        <a:p>
          <a:r>
            <a:rPr lang="es-ES"/>
            <a:t>Preprocesado de los datos</a:t>
          </a:r>
          <a:endParaRPr lang="en-US"/>
        </a:p>
      </dgm:t>
    </dgm:pt>
    <dgm:pt modelId="{04E722D8-6863-415A-9FA1-ACC60269DFFC}" type="parTrans" cxnId="{4BE1051D-6DFC-4262-8FD4-09FC5348A570}">
      <dgm:prSet/>
      <dgm:spPr/>
      <dgm:t>
        <a:bodyPr/>
        <a:lstStyle/>
        <a:p>
          <a:endParaRPr lang="en-US"/>
        </a:p>
      </dgm:t>
    </dgm:pt>
    <dgm:pt modelId="{9FC693B3-B275-4AB5-9EF6-2997985BB072}" type="sibTrans" cxnId="{4BE1051D-6DFC-4262-8FD4-09FC5348A570}">
      <dgm:prSet/>
      <dgm:spPr/>
      <dgm:t>
        <a:bodyPr/>
        <a:lstStyle/>
        <a:p>
          <a:endParaRPr lang="en-US"/>
        </a:p>
      </dgm:t>
    </dgm:pt>
    <dgm:pt modelId="{569DB442-15E0-46F1-8E61-7ECA1C5F75CE}">
      <dgm:prSet/>
      <dgm:spPr/>
      <dgm:t>
        <a:bodyPr/>
        <a:lstStyle/>
        <a:p>
          <a:r>
            <a:rPr lang="es-ES"/>
            <a:t>Limpieza de datos</a:t>
          </a:r>
          <a:endParaRPr lang="en-US"/>
        </a:p>
      </dgm:t>
    </dgm:pt>
    <dgm:pt modelId="{9606C65E-7E26-4CAD-B045-844AB3104F43}" type="parTrans" cxnId="{112C1F68-B301-487F-BF0C-175D3B0974D0}">
      <dgm:prSet/>
      <dgm:spPr/>
      <dgm:t>
        <a:bodyPr/>
        <a:lstStyle/>
        <a:p>
          <a:endParaRPr lang="en-US"/>
        </a:p>
      </dgm:t>
    </dgm:pt>
    <dgm:pt modelId="{B3FBC029-6B47-4DD8-8AA4-D5121176701C}" type="sibTrans" cxnId="{112C1F68-B301-487F-BF0C-175D3B0974D0}">
      <dgm:prSet/>
      <dgm:spPr/>
      <dgm:t>
        <a:bodyPr/>
        <a:lstStyle/>
        <a:p>
          <a:endParaRPr lang="en-US"/>
        </a:p>
      </dgm:t>
    </dgm:pt>
    <dgm:pt modelId="{F0D1D449-C03E-4C83-9DA1-3B978A6AC6B2}">
      <dgm:prSet/>
      <dgm:spPr/>
      <dgm:t>
        <a:bodyPr/>
        <a:lstStyle/>
        <a:p>
          <a:r>
            <a:rPr lang="es-ES"/>
            <a:t>Análisis Exploratorio de Datos</a:t>
          </a:r>
          <a:endParaRPr lang="en-US"/>
        </a:p>
      </dgm:t>
    </dgm:pt>
    <dgm:pt modelId="{4264774D-79EC-48C1-ABA1-C89DDBE7E222}" type="parTrans" cxnId="{DD82F4A8-1A76-4F37-8211-2380A039960B}">
      <dgm:prSet/>
      <dgm:spPr/>
      <dgm:t>
        <a:bodyPr/>
        <a:lstStyle/>
        <a:p>
          <a:endParaRPr lang="en-US"/>
        </a:p>
      </dgm:t>
    </dgm:pt>
    <dgm:pt modelId="{BAE558F3-436E-470E-888A-B0A97859C9D6}" type="sibTrans" cxnId="{DD82F4A8-1A76-4F37-8211-2380A039960B}">
      <dgm:prSet/>
      <dgm:spPr/>
      <dgm:t>
        <a:bodyPr/>
        <a:lstStyle/>
        <a:p>
          <a:endParaRPr lang="en-US"/>
        </a:p>
      </dgm:t>
    </dgm:pt>
    <dgm:pt modelId="{6B89BE55-5839-4C18-AABC-B3040EFA9F80}">
      <dgm:prSet/>
      <dgm:spPr/>
      <dgm:t>
        <a:bodyPr/>
        <a:lstStyle/>
        <a:p>
          <a:r>
            <a:rPr lang="es-ES"/>
            <a:t>Verificación de hipótesis</a:t>
          </a:r>
          <a:endParaRPr lang="en-US"/>
        </a:p>
      </dgm:t>
    </dgm:pt>
    <dgm:pt modelId="{36EED65E-DF54-44CC-B2B0-49F2C04F1326}" type="parTrans" cxnId="{589F23AE-6966-4CC2-BDA1-06B444927728}">
      <dgm:prSet/>
      <dgm:spPr/>
      <dgm:t>
        <a:bodyPr/>
        <a:lstStyle/>
        <a:p>
          <a:endParaRPr lang="en-US"/>
        </a:p>
      </dgm:t>
    </dgm:pt>
    <dgm:pt modelId="{4ACF95B8-738A-4FF4-8E87-48BE1A17924E}" type="sibTrans" cxnId="{589F23AE-6966-4CC2-BDA1-06B444927728}">
      <dgm:prSet/>
      <dgm:spPr/>
      <dgm:t>
        <a:bodyPr/>
        <a:lstStyle/>
        <a:p>
          <a:endParaRPr lang="en-US"/>
        </a:p>
      </dgm:t>
    </dgm:pt>
    <dgm:pt modelId="{BB8EE416-3202-45E4-BCC2-3422183F3146}">
      <dgm:prSet/>
      <dgm:spPr/>
      <dgm:t>
        <a:bodyPr/>
        <a:lstStyle/>
        <a:p>
          <a:r>
            <a:rPr lang="es-ES"/>
            <a:t>Conclusiones</a:t>
          </a:r>
          <a:endParaRPr lang="en-US"/>
        </a:p>
      </dgm:t>
    </dgm:pt>
    <dgm:pt modelId="{BB46939F-0FE5-42CA-88E0-ADAC56F56353}" type="parTrans" cxnId="{65094970-5BF1-475E-AFD5-9039ADE42600}">
      <dgm:prSet/>
      <dgm:spPr/>
      <dgm:t>
        <a:bodyPr/>
        <a:lstStyle/>
        <a:p>
          <a:endParaRPr lang="en-US"/>
        </a:p>
      </dgm:t>
    </dgm:pt>
    <dgm:pt modelId="{3079B34F-B16C-4499-87B6-B1CC4506BEA9}" type="sibTrans" cxnId="{65094970-5BF1-475E-AFD5-9039ADE42600}">
      <dgm:prSet/>
      <dgm:spPr/>
      <dgm:t>
        <a:bodyPr/>
        <a:lstStyle/>
        <a:p>
          <a:endParaRPr lang="en-US"/>
        </a:p>
      </dgm:t>
    </dgm:pt>
    <dgm:pt modelId="{8B8ADC6D-A046-4661-9C2F-5F443FF0108F}">
      <dgm:prSet/>
      <dgm:spPr/>
      <dgm:t>
        <a:bodyPr/>
        <a:lstStyle/>
        <a:p>
          <a:r>
            <a:rPr lang="es-ES" dirty="0"/>
            <a:t>Recomendaciones y próximos pasos</a:t>
          </a:r>
          <a:endParaRPr lang="en-US" dirty="0"/>
        </a:p>
      </dgm:t>
    </dgm:pt>
    <dgm:pt modelId="{D868A543-4B31-4231-8AFF-DE26DBFD6B34}" type="parTrans" cxnId="{9F73BFD4-D9B3-4D13-B956-2FA784FF055D}">
      <dgm:prSet/>
      <dgm:spPr/>
      <dgm:t>
        <a:bodyPr/>
        <a:lstStyle/>
        <a:p>
          <a:endParaRPr lang="en-US"/>
        </a:p>
      </dgm:t>
    </dgm:pt>
    <dgm:pt modelId="{6534D045-D001-457B-A26A-E4C73A9C481C}" type="sibTrans" cxnId="{9F73BFD4-D9B3-4D13-B956-2FA784FF055D}">
      <dgm:prSet/>
      <dgm:spPr/>
      <dgm:t>
        <a:bodyPr/>
        <a:lstStyle/>
        <a:p>
          <a:endParaRPr lang="en-US"/>
        </a:p>
      </dgm:t>
    </dgm:pt>
    <dgm:pt modelId="{7E8C12F7-4A76-463D-A8AA-DB5ABBB92245}" type="pres">
      <dgm:prSet presAssocID="{F625BB74-1686-4407-AF90-6D706E8601CA}" presName="linear" presStyleCnt="0">
        <dgm:presLayoutVars>
          <dgm:animLvl val="lvl"/>
          <dgm:resizeHandles val="exact"/>
        </dgm:presLayoutVars>
      </dgm:prSet>
      <dgm:spPr/>
    </dgm:pt>
    <dgm:pt modelId="{1406083E-B943-4A55-8F90-71352F8FEC2D}" type="pres">
      <dgm:prSet presAssocID="{6F2195ED-82D6-4203-A984-13095CE789E8}" presName="parentText" presStyleLbl="node1" presStyleIdx="0" presStyleCnt="9">
        <dgm:presLayoutVars>
          <dgm:chMax val="0"/>
          <dgm:bulletEnabled val="1"/>
        </dgm:presLayoutVars>
      </dgm:prSet>
      <dgm:spPr/>
    </dgm:pt>
    <dgm:pt modelId="{477D0EFE-1E2C-4C3B-B7B6-13A1713548EE}" type="pres">
      <dgm:prSet presAssocID="{DC70D3AB-374A-4AC2-B448-B6887D48ED4C}" presName="spacer" presStyleCnt="0"/>
      <dgm:spPr/>
    </dgm:pt>
    <dgm:pt modelId="{7463CACC-C979-4E8D-AD5D-693BFB3BDF50}" type="pres">
      <dgm:prSet presAssocID="{2566BD33-99A4-4AD5-9EB6-FD0FB0D20CF9}" presName="parentText" presStyleLbl="node1" presStyleIdx="1" presStyleCnt="9">
        <dgm:presLayoutVars>
          <dgm:chMax val="0"/>
          <dgm:bulletEnabled val="1"/>
        </dgm:presLayoutVars>
      </dgm:prSet>
      <dgm:spPr/>
    </dgm:pt>
    <dgm:pt modelId="{1F56014A-76EA-41AE-8B53-EBE83A40EBE6}" type="pres">
      <dgm:prSet presAssocID="{891FB08C-5536-43B8-8F10-57250AA19419}" presName="spacer" presStyleCnt="0"/>
      <dgm:spPr/>
    </dgm:pt>
    <dgm:pt modelId="{F5579C12-600B-4510-B804-109A19F3C14B}" type="pres">
      <dgm:prSet presAssocID="{1B9F0651-46BC-4F22-92E8-C569C0DA8D05}" presName="parentText" presStyleLbl="node1" presStyleIdx="2" presStyleCnt="9">
        <dgm:presLayoutVars>
          <dgm:chMax val="0"/>
          <dgm:bulletEnabled val="1"/>
        </dgm:presLayoutVars>
      </dgm:prSet>
      <dgm:spPr/>
    </dgm:pt>
    <dgm:pt modelId="{3CF3E548-F224-456E-BE30-38074FF556D3}" type="pres">
      <dgm:prSet presAssocID="{F7730D69-4DE3-44A7-B6F9-AF51B3D8C943}" presName="spacer" presStyleCnt="0"/>
      <dgm:spPr/>
    </dgm:pt>
    <dgm:pt modelId="{CD2EB8E1-26C0-4C5B-B342-81860E1331F1}" type="pres">
      <dgm:prSet presAssocID="{5EA00988-2007-4F7C-BE58-1963B551AB5C}" presName="parentText" presStyleLbl="node1" presStyleIdx="3" presStyleCnt="9">
        <dgm:presLayoutVars>
          <dgm:chMax val="0"/>
          <dgm:bulletEnabled val="1"/>
        </dgm:presLayoutVars>
      </dgm:prSet>
      <dgm:spPr/>
    </dgm:pt>
    <dgm:pt modelId="{D7309334-0104-4289-ADD3-EE81293F3393}" type="pres">
      <dgm:prSet presAssocID="{9FC693B3-B275-4AB5-9EF6-2997985BB072}" presName="spacer" presStyleCnt="0"/>
      <dgm:spPr/>
    </dgm:pt>
    <dgm:pt modelId="{C6CF1B3C-7EEF-4389-B668-CE9F4A0C2318}" type="pres">
      <dgm:prSet presAssocID="{569DB442-15E0-46F1-8E61-7ECA1C5F75CE}" presName="parentText" presStyleLbl="node1" presStyleIdx="4" presStyleCnt="9">
        <dgm:presLayoutVars>
          <dgm:chMax val="0"/>
          <dgm:bulletEnabled val="1"/>
        </dgm:presLayoutVars>
      </dgm:prSet>
      <dgm:spPr/>
    </dgm:pt>
    <dgm:pt modelId="{94720C7A-D1F9-43C8-8F25-D2D96F7FD0FD}" type="pres">
      <dgm:prSet presAssocID="{B3FBC029-6B47-4DD8-8AA4-D5121176701C}" presName="spacer" presStyleCnt="0"/>
      <dgm:spPr/>
    </dgm:pt>
    <dgm:pt modelId="{C6C15B3F-729F-4C89-A047-FA81968AD02B}" type="pres">
      <dgm:prSet presAssocID="{F0D1D449-C03E-4C83-9DA1-3B978A6AC6B2}" presName="parentText" presStyleLbl="node1" presStyleIdx="5" presStyleCnt="9">
        <dgm:presLayoutVars>
          <dgm:chMax val="0"/>
          <dgm:bulletEnabled val="1"/>
        </dgm:presLayoutVars>
      </dgm:prSet>
      <dgm:spPr/>
    </dgm:pt>
    <dgm:pt modelId="{8C44CEE2-9E2D-4E8C-88B7-2205A1E42117}" type="pres">
      <dgm:prSet presAssocID="{BAE558F3-436E-470E-888A-B0A97859C9D6}" presName="spacer" presStyleCnt="0"/>
      <dgm:spPr/>
    </dgm:pt>
    <dgm:pt modelId="{D622100E-19CE-4075-BC83-16F6612D00BF}" type="pres">
      <dgm:prSet presAssocID="{6B89BE55-5839-4C18-AABC-B3040EFA9F80}" presName="parentText" presStyleLbl="node1" presStyleIdx="6" presStyleCnt="9">
        <dgm:presLayoutVars>
          <dgm:chMax val="0"/>
          <dgm:bulletEnabled val="1"/>
        </dgm:presLayoutVars>
      </dgm:prSet>
      <dgm:spPr/>
    </dgm:pt>
    <dgm:pt modelId="{0E8C6A65-751E-4188-9794-77D9B14124E9}" type="pres">
      <dgm:prSet presAssocID="{4ACF95B8-738A-4FF4-8E87-48BE1A17924E}" presName="spacer" presStyleCnt="0"/>
      <dgm:spPr/>
    </dgm:pt>
    <dgm:pt modelId="{E8BE9C5A-F10B-4E5F-A931-1FF24D9787BB}" type="pres">
      <dgm:prSet presAssocID="{BB8EE416-3202-45E4-BCC2-3422183F3146}" presName="parentText" presStyleLbl="node1" presStyleIdx="7" presStyleCnt="9">
        <dgm:presLayoutVars>
          <dgm:chMax val="0"/>
          <dgm:bulletEnabled val="1"/>
        </dgm:presLayoutVars>
      </dgm:prSet>
      <dgm:spPr/>
    </dgm:pt>
    <dgm:pt modelId="{E5A326CB-9D4A-4618-89A6-14391818FB00}" type="pres">
      <dgm:prSet presAssocID="{3079B34F-B16C-4499-87B6-B1CC4506BEA9}" presName="spacer" presStyleCnt="0"/>
      <dgm:spPr/>
    </dgm:pt>
    <dgm:pt modelId="{49D0B646-0744-4FA9-9CFD-40B0E46B6B8B}" type="pres">
      <dgm:prSet presAssocID="{8B8ADC6D-A046-4661-9C2F-5F443FF0108F}" presName="parentText" presStyleLbl="node1" presStyleIdx="8" presStyleCnt="9">
        <dgm:presLayoutVars>
          <dgm:chMax val="0"/>
          <dgm:bulletEnabled val="1"/>
        </dgm:presLayoutVars>
      </dgm:prSet>
      <dgm:spPr/>
    </dgm:pt>
  </dgm:ptLst>
  <dgm:cxnLst>
    <dgm:cxn modelId="{78205C09-E2AD-46AC-B667-0DC6C07107FA}" type="presOf" srcId="{569DB442-15E0-46F1-8E61-7ECA1C5F75CE}" destId="{C6CF1B3C-7EEF-4389-B668-CE9F4A0C2318}" srcOrd="0" destOrd="0" presId="urn:microsoft.com/office/officeart/2005/8/layout/vList2"/>
    <dgm:cxn modelId="{00ADE70D-6599-495C-B13F-DAC2AE86D131}" srcId="{F625BB74-1686-4407-AF90-6D706E8601CA}" destId="{6F2195ED-82D6-4203-A984-13095CE789E8}" srcOrd="0" destOrd="0" parTransId="{249BB8C9-A73D-45C8-BB0F-931CC2E9799A}" sibTransId="{DC70D3AB-374A-4AC2-B448-B6887D48ED4C}"/>
    <dgm:cxn modelId="{4EEB6811-E4B0-44B4-81CF-BB00F3A55FA1}" type="presOf" srcId="{6F2195ED-82D6-4203-A984-13095CE789E8}" destId="{1406083E-B943-4A55-8F90-71352F8FEC2D}" srcOrd="0" destOrd="0" presId="urn:microsoft.com/office/officeart/2005/8/layout/vList2"/>
    <dgm:cxn modelId="{4BE1051D-6DFC-4262-8FD4-09FC5348A570}" srcId="{F625BB74-1686-4407-AF90-6D706E8601CA}" destId="{5EA00988-2007-4F7C-BE58-1963B551AB5C}" srcOrd="3" destOrd="0" parTransId="{04E722D8-6863-415A-9FA1-ACC60269DFFC}" sibTransId="{9FC693B3-B275-4AB5-9EF6-2997985BB072}"/>
    <dgm:cxn modelId="{95D3DE24-0409-4F84-AB9A-6907DB5BBCE8}" type="presOf" srcId="{6B89BE55-5839-4C18-AABC-B3040EFA9F80}" destId="{D622100E-19CE-4075-BC83-16F6612D00BF}" srcOrd="0" destOrd="0" presId="urn:microsoft.com/office/officeart/2005/8/layout/vList2"/>
    <dgm:cxn modelId="{E1E8122B-5C6B-4223-9E07-4D746CE5FC43}" type="presOf" srcId="{5EA00988-2007-4F7C-BE58-1963B551AB5C}" destId="{CD2EB8E1-26C0-4C5B-B342-81860E1331F1}" srcOrd="0" destOrd="0" presId="urn:microsoft.com/office/officeart/2005/8/layout/vList2"/>
    <dgm:cxn modelId="{9C7C5E64-A669-475E-AE32-2021CC7D1AF2}" type="presOf" srcId="{8B8ADC6D-A046-4661-9C2F-5F443FF0108F}" destId="{49D0B646-0744-4FA9-9CFD-40B0E46B6B8B}" srcOrd="0" destOrd="0" presId="urn:microsoft.com/office/officeart/2005/8/layout/vList2"/>
    <dgm:cxn modelId="{112C1F68-B301-487F-BF0C-175D3B0974D0}" srcId="{F625BB74-1686-4407-AF90-6D706E8601CA}" destId="{569DB442-15E0-46F1-8E61-7ECA1C5F75CE}" srcOrd="4" destOrd="0" parTransId="{9606C65E-7E26-4CAD-B045-844AB3104F43}" sibTransId="{B3FBC029-6B47-4DD8-8AA4-D5121176701C}"/>
    <dgm:cxn modelId="{65094970-5BF1-475E-AFD5-9039ADE42600}" srcId="{F625BB74-1686-4407-AF90-6D706E8601CA}" destId="{BB8EE416-3202-45E4-BCC2-3422183F3146}" srcOrd="7" destOrd="0" parTransId="{BB46939F-0FE5-42CA-88E0-ADAC56F56353}" sibTransId="{3079B34F-B16C-4499-87B6-B1CC4506BEA9}"/>
    <dgm:cxn modelId="{EA528678-89DB-4637-96C6-764154FB5146}" type="presOf" srcId="{BB8EE416-3202-45E4-BCC2-3422183F3146}" destId="{E8BE9C5A-F10B-4E5F-A931-1FF24D9787BB}" srcOrd="0" destOrd="0" presId="urn:microsoft.com/office/officeart/2005/8/layout/vList2"/>
    <dgm:cxn modelId="{E8857E79-5E97-4B24-ABE2-61B72C5A9B1E}" srcId="{F625BB74-1686-4407-AF90-6D706E8601CA}" destId="{1B9F0651-46BC-4F22-92E8-C569C0DA8D05}" srcOrd="2" destOrd="0" parTransId="{8FE286D6-A45E-467A-8D34-EBB07E9EE40C}" sibTransId="{F7730D69-4DE3-44A7-B6F9-AF51B3D8C943}"/>
    <dgm:cxn modelId="{9DDB0A5A-3B1B-40D8-A3F2-184511EC2526}" srcId="{F625BB74-1686-4407-AF90-6D706E8601CA}" destId="{2566BD33-99A4-4AD5-9EB6-FD0FB0D20CF9}" srcOrd="1" destOrd="0" parTransId="{9532A13D-2A34-4A49-BF78-D8A063AE49AC}" sibTransId="{891FB08C-5536-43B8-8F10-57250AA19419}"/>
    <dgm:cxn modelId="{DD82F4A8-1A76-4F37-8211-2380A039960B}" srcId="{F625BB74-1686-4407-AF90-6D706E8601CA}" destId="{F0D1D449-C03E-4C83-9DA1-3B978A6AC6B2}" srcOrd="5" destOrd="0" parTransId="{4264774D-79EC-48C1-ABA1-C89DDBE7E222}" sibTransId="{BAE558F3-436E-470E-888A-B0A97859C9D6}"/>
    <dgm:cxn modelId="{589F23AE-6966-4CC2-BDA1-06B444927728}" srcId="{F625BB74-1686-4407-AF90-6D706E8601CA}" destId="{6B89BE55-5839-4C18-AABC-B3040EFA9F80}" srcOrd="6" destOrd="0" parTransId="{36EED65E-DF54-44CC-B2B0-49F2C04F1326}" sibTransId="{4ACF95B8-738A-4FF4-8E87-48BE1A17924E}"/>
    <dgm:cxn modelId="{B7EBD2BC-DAB9-4C43-B850-28B1F25A1B84}" type="presOf" srcId="{F625BB74-1686-4407-AF90-6D706E8601CA}" destId="{7E8C12F7-4A76-463D-A8AA-DB5ABBB92245}" srcOrd="0" destOrd="0" presId="urn:microsoft.com/office/officeart/2005/8/layout/vList2"/>
    <dgm:cxn modelId="{9F73BFD4-D9B3-4D13-B956-2FA784FF055D}" srcId="{F625BB74-1686-4407-AF90-6D706E8601CA}" destId="{8B8ADC6D-A046-4661-9C2F-5F443FF0108F}" srcOrd="8" destOrd="0" parTransId="{D868A543-4B31-4231-8AFF-DE26DBFD6B34}" sibTransId="{6534D045-D001-457B-A26A-E4C73A9C481C}"/>
    <dgm:cxn modelId="{86B75FE2-7C4A-45E8-93FE-91CC44F2E9B3}" type="presOf" srcId="{2566BD33-99A4-4AD5-9EB6-FD0FB0D20CF9}" destId="{7463CACC-C979-4E8D-AD5D-693BFB3BDF50}" srcOrd="0" destOrd="0" presId="urn:microsoft.com/office/officeart/2005/8/layout/vList2"/>
    <dgm:cxn modelId="{E8208CEF-7119-426C-AEBC-54C7C31436BC}" type="presOf" srcId="{F0D1D449-C03E-4C83-9DA1-3B978A6AC6B2}" destId="{C6C15B3F-729F-4C89-A047-FA81968AD02B}" srcOrd="0" destOrd="0" presId="urn:microsoft.com/office/officeart/2005/8/layout/vList2"/>
    <dgm:cxn modelId="{35630CF4-08B3-4FF2-92CC-78E612F36D61}" type="presOf" srcId="{1B9F0651-46BC-4F22-92E8-C569C0DA8D05}" destId="{F5579C12-600B-4510-B804-109A19F3C14B}" srcOrd="0" destOrd="0" presId="urn:microsoft.com/office/officeart/2005/8/layout/vList2"/>
    <dgm:cxn modelId="{E8A31796-4574-4A1E-8058-A34EA5F11E6B}" type="presParOf" srcId="{7E8C12F7-4A76-463D-A8AA-DB5ABBB92245}" destId="{1406083E-B943-4A55-8F90-71352F8FEC2D}" srcOrd="0" destOrd="0" presId="urn:microsoft.com/office/officeart/2005/8/layout/vList2"/>
    <dgm:cxn modelId="{831360E6-3F17-4DED-8629-48EA6FBBBA69}" type="presParOf" srcId="{7E8C12F7-4A76-463D-A8AA-DB5ABBB92245}" destId="{477D0EFE-1E2C-4C3B-B7B6-13A1713548EE}" srcOrd="1" destOrd="0" presId="urn:microsoft.com/office/officeart/2005/8/layout/vList2"/>
    <dgm:cxn modelId="{31B8F0C4-FC94-4B1B-9DD9-E9B23ACDC13D}" type="presParOf" srcId="{7E8C12F7-4A76-463D-A8AA-DB5ABBB92245}" destId="{7463CACC-C979-4E8D-AD5D-693BFB3BDF50}" srcOrd="2" destOrd="0" presId="urn:microsoft.com/office/officeart/2005/8/layout/vList2"/>
    <dgm:cxn modelId="{29E24DE0-0F52-4F14-925E-9FF64FF96FC6}" type="presParOf" srcId="{7E8C12F7-4A76-463D-A8AA-DB5ABBB92245}" destId="{1F56014A-76EA-41AE-8B53-EBE83A40EBE6}" srcOrd="3" destOrd="0" presId="urn:microsoft.com/office/officeart/2005/8/layout/vList2"/>
    <dgm:cxn modelId="{06F72986-BC76-4C32-972C-7F83947ED180}" type="presParOf" srcId="{7E8C12F7-4A76-463D-A8AA-DB5ABBB92245}" destId="{F5579C12-600B-4510-B804-109A19F3C14B}" srcOrd="4" destOrd="0" presId="urn:microsoft.com/office/officeart/2005/8/layout/vList2"/>
    <dgm:cxn modelId="{77800BA2-77D3-451D-A1EE-8954EDFCEEDD}" type="presParOf" srcId="{7E8C12F7-4A76-463D-A8AA-DB5ABBB92245}" destId="{3CF3E548-F224-456E-BE30-38074FF556D3}" srcOrd="5" destOrd="0" presId="urn:microsoft.com/office/officeart/2005/8/layout/vList2"/>
    <dgm:cxn modelId="{238AC4DE-EFCE-48B9-BC96-0E108B9B4F27}" type="presParOf" srcId="{7E8C12F7-4A76-463D-A8AA-DB5ABBB92245}" destId="{CD2EB8E1-26C0-4C5B-B342-81860E1331F1}" srcOrd="6" destOrd="0" presId="urn:microsoft.com/office/officeart/2005/8/layout/vList2"/>
    <dgm:cxn modelId="{271345D3-A10C-4EF3-BE97-B150E4BC8D17}" type="presParOf" srcId="{7E8C12F7-4A76-463D-A8AA-DB5ABBB92245}" destId="{D7309334-0104-4289-ADD3-EE81293F3393}" srcOrd="7" destOrd="0" presId="urn:microsoft.com/office/officeart/2005/8/layout/vList2"/>
    <dgm:cxn modelId="{36A47A58-5AC9-4D8C-BA00-1F2653E1E151}" type="presParOf" srcId="{7E8C12F7-4A76-463D-A8AA-DB5ABBB92245}" destId="{C6CF1B3C-7EEF-4389-B668-CE9F4A0C2318}" srcOrd="8" destOrd="0" presId="urn:microsoft.com/office/officeart/2005/8/layout/vList2"/>
    <dgm:cxn modelId="{07871965-7A2A-49DE-AFD8-271E7FD7C86A}" type="presParOf" srcId="{7E8C12F7-4A76-463D-A8AA-DB5ABBB92245}" destId="{94720C7A-D1F9-43C8-8F25-D2D96F7FD0FD}" srcOrd="9" destOrd="0" presId="urn:microsoft.com/office/officeart/2005/8/layout/vList2"/>
    <dgm:cxn modelId="{7FB6CA6B-5BA5-4A70-BD14-4D25752C91C0}" type="presParOf" srcId="{7E8C12F7-4A76-463D-A8AA-DB5ABBB92245}" destId="{C6C15B3F-729F-4C89-A047-FA81968AD02B}" srcOrd="10" destOrd="0" presId="urn:microsoft.com/office/officeart/2005/8/layout/vList2"/>
    <dgm:cxn modelId="{5B8E9A09-E4EE-4B62-9DF9-9452B879D547}" type="presParOf" srcId="{7E8C12F7-4A76-463D-A8AA-DB5ABBB92245}" destId="{8C44CEE2-9E2D-4E8C-88B7-2205A1E42117}" srcOrd="11" destOrd="0" presId="urn:microsoft.com/office/officeart/2005/8/layout/vList2"/>
    <dgm:cxn modelId="{775C46E6-0661-46D0-9D5A-F146637B5057}" type="presParOf" srcId="{7E8C12F7-4A76-463D-A8AA-DB5ABBB92245}" destId="{D622100E-19CE-4075-BC83-16F6612D00BF}" srcOrd="12" destOrd="0" presId="urn:microsoft.com/office/officeart/2005/8/layout/vList2"/>
    <dgm:cxn modelId="{E80F0EF1-E1A2-4F54-A95B-455C170CE2F8}" type="presParOf" srcId="{7E8C12F7-4A76-463D-A8AA-DB5ABBB92245}" destId="{0E8C6A65-751E-4188-9794-77D9B14124E9}" srcOrd="13" destOrd="0" presId="urn:microsoft.com/office/officeart/2005/8/layout/vList2"/>
    <dgm:cxn modelId="{F130C011-0864-4162-A1FC-A2FFC7BED28E}" type="presParOf" srcId="{7E8C12F7-4A76-463D-A8AA-DB5ABBB92245}" destId="{E8BE9C5A-F10B-4E5F-A931-1FF24D9787BB}" srcOrd="14" destOrd="0" presId="urn:microsoft.com/office/officeart/2005/8/layout/vList2"/>
    <dgm:cxn modelId="{8FE72DA2-AE47-4CA9-9D53-AFE51A06625E}" type="presParOf" srcId="{7E8C12F7-4A76-463D-A8AA-DB5ABBB92245}" destId="{E5A326CB-9D4A-4618-89A6-14391818FB00}" srcOrd="15" destOrd="0" presId="urn:microsoft.com/office/officeart/2005/8/layout/vList2"/>
    <dgm:cxn modelId="{7285F647-56D6-4AE6-94D6-314563748499}" type="presParOf" srcId="{7E8C12F7-4A76-463D-A8AA-DB5ABBB92245}" destId="{49D0B646-0744-4FA9-9CFD-40B0E46B6B8B}" srcOrd="1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6E2C72-CEEC-44DF-8870-48313E0EC69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s-ES"/>
        </a:p>
      </dgm:t>
    </dgm:pt>
    <dgm:pt modelId="{C1B9C2E1-902B-43B4-9518-60B73618EFBB}">
      <dgm:prSet phldrT="[Texto]" phldr="0" custT="1"/>
      <dgm:spPr/>
      <dgm:t>
        <a:bodyPr/>
        <a:lstStyle/>
        <a:p>
          <a:r>
            <a:rPr lang="es-ES" sz="2400" dirty="0"/>
            <a:t>Limpieza de datos</a:t>
          </a:r>
        </a:p>
      </dgm:t>
    </dgm:pt>
    <dgm:pt modelId="{9705EC0B-1EA2-4CB4-807A-92EF13CD587F}" type="parTrans" cxnId="{C287FA32-CCCC-47DE-BCA3-9FD9E6DE88D5}">
      <dgm:prSet/>
      <dgm:spPr/>
      <dgm:t>
        <a:bodyPr/>
        <a:lstStyle/>
        <a:p>
          <a:endParaRPr lang="es-ES"/>
        </a:p>
      </dgm:t>
    </dgm:pt>
    <dgm:pt modelId="{AC008515-B7C5-45DB-854D-4D7699A1C4C6}" type="sibTrans" cxnId="{C287FA32-CCCC-47DE-BCA3-9FD9E6DE88D5}">
      <dgm:prSet/>
      <dgm:spPr/>
      <dgm:t>
        <a:bodyPr/>
        <a:lstStyle/>
        <a:p>
          <a:endParaRPr lang="es-ES"/>
        </a:p>
      </dgm:t>
    </dgm:pt>
    <dgm:pt modelId="{D67BDEE6-CAC1-4605-881A-95BA9B62247C}">
      <dgm:prSet phldrT="[Texto]" phldr="0" custT="1"/>
      <dgm:spPr>
        <a:solidFill>
          <a:schemeClr val="bg1"/>
        </a:solidFill>
        <a:ln w="28575">
          <a:solidFill>
            <a:srgbClr val="08CAC1"/>
          </a:solidFill>
        </a:ln>
      </dgm:spPr>
      <dgm:t>
        <a:bodyPr/>
        <a:lstStyle/>
        <a:p>
          <a:r>
            <a:rPr lang="es-ES" sz="1800" dirty="0">
              <a:solidFill>
                <a:schemeClr val="tx1"/>
              </a:solidFill>
            </a:rPr>
            <a:t>Duplicados</a:t>
          </a:r>
        </a:p>
      </dgm:t>
    </dgm:pt>
    <dgm:pt modelId="{4A35D46F-1273-41BE-B8D8-475C04E9E057}" type="parTrans" cxnId="{69EB605F-6A06-4EAE-BBCD-E3733BB12C96}">
      <dgm:prSet/>
      <dgm:spPr>
        <a:ln w="28575">
          <a:solidFill>
            <a:srgbClr val="08CAC1"/>
          </a:solidFill>
        </a:ln>
      </dgm:spPr>
      <dgm:t>
        <a:bodyPr/>
        <a:lstStyle/>
        <a:p>
          <a:endParaRPr lang="es-ES"/>
        </a:p>
      </dgm:t>
    </dgm:pt>
    <dgm:pt modelId="{2E38C5A4-9C7F-48E3-9741-6E90041662A8}" type="sibTrans" cxnId="{69EB605F-6A06-4EAE-BBCD-E3733BB12C96}">
      <dgm:prSet/>
      <dgm:spPr/>
      <dgm:t>
        <a:bodyPr/>
        <a:lstStyle/>
        <a:p>
          <a:endParaRPr lang="es-ES"/>
        </a:p>
      </dgm:t>
    </dgm:pt>
    <dgm:pt modelId="{543CA9AF-5074-485F-9337-AD571A577713}">
      <dgm:prSet phldrT="[Texto]" phldr="0" custT="1"/>
      <dgm:spPr>
        <a:solidFill>
          <a:schemeClr val="bg1"/>
        </a:solidFill>
        <a:ln w="28575">
          <a:solidFill>
            <a:srgbClr val="08CAC1"/>
          </a:solidFill>
        </a:ln>
      </dgm:spPr>
      <dgm:t>
        <a:bodyPr/>
        <a:lstStyle/>
        <a:p>
          <a:r>
            <a:rPr lang="es-ES" sz="1800" dirty="0" err="1">
              <a:solidFill>
                <a:schemeClr val="tx1"/>
              </a:solidFill>
            </a:rPr>
            <a:t>Outliers</a:t>
          </a:r>
          <a:endParaRPr lang="es-ES" sz="1800" dirty="0">
            <a:solidFill>
              <a:schemeClr val="tx1"/>
            </a:solidFill>
          </a:endParaRPr>
        </a:p>
      </dgm:t>
    </dgm:pt>
    <dgm:pt modelId="{8C9AF3B5-56F7-4708-ACF7-4EB9AF7B43F8}" type="parTrans" cxnId="{BCE4401D-7082-4C57-AEB6-A35ABC997E8B}">
      <dgm:prSet/>
      <dgm:spPr>
        <a:ln w="28575">
          <a:solidFill>
            <a:srgbClr val="08CAC1"/>
          </a:solidFill>
        </a:ln>
      </dgm:spPr>
      <dgm:t>
        <a:bodyPr/>
        <a:lstStyle/>
        <a:p>
          <a:endParaRPr lang="es-ES">
            <a:ln w="28575">
              <a:solidFill>
                <a:srgbClr val="08CAC1"/>
              </a:solidFill>
            </a:ln>
          </a:endParaRPr>
        </a:p>
      </dgm:t>
    </dgm:pt>
    <dgm:pt modelId="{88EA6EFB-6CD5-4678-BF48-6B0A571D3419}" type="sibTrans" cxnId="{BCE4401D-7082-4C57-AEB6-A35ABC997E8B}">
      <dgm:prSet/>
      <dgm:spPr/>
      <dgm:t>
        <a:bodyPr/>
        <a:lstStyle/>
        <a:p>
          <a:endParaRPr lang="es-ES"/>
        </a:p>
      </dgm:t>
    </dgm:pt>
    <dgm:pt modelId="{139AE7AF-0121-48A1-AD61-0FA9D9FC4A15}">
      <dgm:prSet phldrT="[Texto]" custT="1"/>
      <dgm:spPr>
        <a:solidFill>
          <a:schemeClr val="bg1"/>
        </a:solidFill>
        <a:ln w="28575">
          <a:solidFill>
            <a:srgbClr val="08CAC1"/>
          </a:solidFill>
        </a:ln>
      </dgm:spPr>
      <dgm:t>
        <a:bodyPr/>
        <a:lstStyle/>
        <a:p>
          <a:pPr>
            <a:buNone/>
          </a:pPr>
          <a:r>
            <a:rPr lang="es-ES" sz="1800" b="0" dirty="0">
              <a:solidFill>
                <a:schemeClr val="tx1"/>
              </a:solidFill>
            </a:rPr>
            <a:t>Valores faltantes</a:t>
          </a:r>
        </a:p>
      </dgm:t>
    </dgm:pt>
    <dgm:pt modelId="{1C0C4DD1-936C-4E2B-9B4D-E19D51D7265D}" type="parTrans" cxnId="{F1F99CC6-37CA-4193-AECB-044C69DBF1AB}">
      <dgm:prSet/>
      <dgm:spPr>
        <a:ln w="28575">
          <a:solidFill>
            <a:srgbClr val="08CAC1"/>
          </a:solidFill>
        </a:ln>
      </dgm:spPr>
      <dgm:t>
        <a:bodyPr/>
        <a:lstStyle/>
        <a:p>
          <a:endParaRPr lang="es-ES">
            <a:ln w="28575">
              <a:solidFill>
                <a:srgbClr val="08CAC1"/>
              </a:solidFill>
            </a:ln>
          </a:endParaRPr>
        </a:p>
      </dgm:t>
    </dgm:pt>
    <dgm:pt modelId="{C909466C-B6F2-4A55-8F1F-27AE27B58198}" type="sibTrans" cxnId="{F1F99CC6-37CA-4193-AECB-044C69DBF1AB}">
      <dgm:prSet/>
      <dgm:spPr/>
      <dgm:t>
        <a:bodyPr/>
        <a:lstStyle/>
        <a:p>
          <a:endParaRPr lang="es-ES"/>
        </a:p>
      </dgm:t>
    </dgm:pt>
    <dgm:pt modelId="{46E3CF38-C1DC-48C2-9FA5-A8B81F6D90BA}" type="pres">
      <dgm:prSet presAssocID="{F16E2C72-CEEC-44DF-8870-48313E0EC691}" presName="hierChild1" presStyleCnt="0">
        <dgm:presLayoutVars>
          <dgm:orgChart val="1"/>
          <dgm:chPref val="1"/>
          <dgm:dir/>
          <dgm:animOne val="branch"/>
          <dgm:animLvl val="lvl"/>
          <dgm:resizeHandles/>
        </dgm:presLayoutVars>
      </dgm:prSet>
      <dgm:spPr/>
    </dgm:pt>
    <dgm:pt modelId="{22134875-5477-4BFC-B935-3F9F39520325}" type="pres">
      <dgm:prSet presAssocID="{C1B9C2E1-902B-43B4-9518-60B73618EFBB}" presName="hierRoot1" presStyleCnt="0">
        <dgm:presLayoutVars>
          <dgm:hierBranch val="init"/>
        </dgm:presLayoutVars>
      </dgm:prSet>
      <dgm:spPr/>
    </dgm:pt>
    <dgm:pt modelId="{4576D224-BFC9-486A-BAC5-0824FABE3250}" type="pres">
      <dgm:prSet presAssocID="{C1B9C2E1-902B-43B4-9518-60B73618EFBB}" presName="rootComposite1" presStyleCnt="0"/>
      <dgm:spPr/>
    </dgm:pt>
    <dgm:pt modelId="{7E9C0BC1-7FAD-47F7-B1C4-C799C13BDFFF}" type="pres">
      <dgm:prSet presAssocID="{C1B9C2E1-902B-43B4-9518-60B73618EFBB}" presName="rootText1" presStyleLbl="node0" presStyleIdx="0" presStyleCnt="1" custScaleX="83763">
        <dgm:presLayoutVars>
          <dgm:chPref val="3"/>
        </dgm:presLayoutVars>
      </dgm:prSet>
      <dgm:spPr/>
    </dgm:pt>
    <dgm:pt modelId="{A5238717-56C2-478C-BEA2-F7BEE9BFDBF7}" type="pres">
      <dgm:prSet presAssocID="{C1B9C2E1-902B-43B4-9518-60B73618EFBB}" presName="rootConnector1" presStyleLbl="node1" presStyleIdx="0" presStyleCnt="0"/>
      <dgm:spPr/>
    </dgm:pt>
    <dgm:pt modelId="{575F4406-B03A-4E80-9BF5-0020AC6D8DD3}" type="pres">
      <dgm:prSet presAssocID="{C1B9C2E1-902B-43B4-9518-60B73618EFBB}" presName="hierChild2" presStyleCnt="0"/>
      <dgm:spPr/>
    </dgm:pt>
    <dgm:pt modelId="{3462C413-2615-464F-BB76-3DF964D48FAD}" type="pres">
      <dgm:prSet presAssocID="{1C0C4DD1-936C-4E2B-9B4D-E19D51D7265D}" presName="Name64" presStyleLbl="parChTrans1D2" presStyleIdx="0" presStyleCnt="3"/>
      <dgm:spPr/>
    </dgm:pt>
    <dgm:pt modelId="{B640DCFB-BD71-45B9-869B-C0CCC4E536E5}" type="pres">
      <dgm:prSet presAssocID="{139AE7AF-0121-48A1-AD61-0FA9D9FC4A15}" presName="hierRoot2" presStyleCnt="0">
        <dgm:presLayoutVars>
          <dgm:hierBranch val="init"/>
        </dgm:presLayoutVars>
      </dgm:prSet>
      <dgm:spPr/>
    </dgm:pt>
    <dgm:pt modelId="{C880D521-F98A-4471-A88B-99EE56C4DCCB}" type="pres">
      <dgm:prSet presAssocID="{139AE7AF-0121-48A1-AD61-0FA9D9FC4A15}" presName="rootComposite" presStyleCnt="0"/>
      <dgm:spPr/>
    </dgm:pt>
    <dgm:pt modelId="{11861EB6-3041-49E0-A363-25A5F5A849C0}" type="pres">
      <dgm:prSet presAssocID="{139AE7AF-0121-48A1-AD61-0FA9D9FC4A15}" presName="rootText" presStyleLbl="node2" presStyleIdx="0" presStyleCnt="3" custScaleX="70748" custScaleY="63152">
        <dgm:presLayoutVars>
          <dgm:chPref val="3"/>
        </dgm:presLayoutVars>
      </dgm:prSet>
      <dgm:spPr/>
    </dgm:pt>
    <dgm:pt modelId="{45F2E499-0A31-4D77-95F2-F122DFD53B9E}" type="pres">
      <dgm:prSet presAssocID="{139AE7AF-0121-48A1-AD61-0FA9D9FC4A15}" presName="rootConnector" presStyleLbl="node2" presStyleIdx="0" presStyleCnt="3"/>
      <dgm:spPr/>
    </dgm:pt>
    <dgm:pt modelId="{23AEA693-133E-42C4-8640-12FA3A2FABA6}" type="pres">
      <dgm:prSet presAssocID="{139AE7AF-0121-48A1-AD61-0FA9D9FC4A15}" presName="hierChild4" presStyleCnt="0"/>
      <dgm:spPr/>
    </dgm:pt>
    <dgm:pt modelId="{5B4DD265-5452-4697-B35B-C6A9A4F85D05}" type="pres">
      <dgm:prSet presAssocID="{139AE7AF-0121-48A1-AD61-0FA9D9FC4A15}" presName="hierChild5" presStyleCnt="0"/>
      <dgm:spPr/>
    </dgm:pt>
    <dgm:pt modelId="{946300DC-BB50-4E03-A199-B2F609EF661E}" type="pres">
      <dgm:prSet presAssocID="{4A35D46F-1273-41BE-B8D8-475C04E9E057}" presName="Name64" presStyleLbl="parChTrans1D2" presStyleIdx="1" presStyleCnt="3"/>
      <dgm:spPr/>
    </dgm:pt>
    <dgm:pt modelId="{30E5BBDF-7F1A-4C17-9EA3-CF4C7E7A2C69}" type="pres">
      <dgm:prSet presAssocID="{D67BDEE6-CAC1-4605-881A-95BA9B62247C}" presName="hierRoot2" presStyleCnt="0">
        <dgm:presLayoutVars>
          <dgm:hierBranch val="init"/>
        </dgm:presLayoutVars>
      </dgm:prSet>
      <dgm:spPr/>
    </dgm:pt>
    <dgm:pt modelId="{0631C476-5BE5-4FB8-813E-ABA21083D302}" type="pres">
      <dgm:prSet presAssocID="{D67BDEE6-CAC1-4605-881A-95BA9B62247C}" presName="rootComposite" presStyleCnt="0"/>
      <dgm:spPr/>
    </dgm:pt>
    <dgm:pt modelId="{3B4BF0F2-A351-4147-8E02-427043E4089B}" type="pres">
      <dgm:prSet presAssocID="{D67BDEE6-CAC1-4605-881A-95BA9B62247C}" presName="rootText" presStyleLbl="node2" presStyleIdx="1" presStyleCnt="3" custScaleX="70748" custScaleY="63152">
        <dgm:presLayoutVars>
          <dgm:chPref val="3"/>
        </dgm:presLayoutVars>
      </dgm:prSet>
      <dgm:spPr/>
    </dgm:pt>
    <dgm:pt modelId="{24AEFF07-2AE6-44A4-A2C0-5B76D54DDEAD}" type="pres">
      <dgm:prSet presAssocID="{D67BDEE6-CAC1-4605-881A-95BA9B62247C}" presName="rootConnector" presStyleLbl="node2" presStyleIdx="1" presStyleCnt="3"/>
      <dgm:spPr/>
    </dgm:pt>
    <dgm:pt modelId="{3572EDD1-5DCF-4555-BDCB-8591A1F45705}" type="pres">
      <dgm:prSet presAssocID="{D67BDEE6-CAC1-4605-881A-95BA9B62247C}" presName="hierChild4" presStyleCnt="0"/>
      <dgm:spPr/>
    </dgm:pt>
    <dgm:pt modelId="{050E8486-A58E-4053-A3D1-EC96B7ABE88C}" type="pres">
      <dgm:prSet presAssocID="{D67BDEE6-CAC1-4605-881A-95BA9B62247C}" presName="hierChild5" presStyleCnt="0"/>
      <dgm:spPr/>
    </dgm:pt>
    <dgm:pt modelId="{DB84B0DC-3215-4EDB-8424-1A759EC547F4}" type="pres">
      <dgm:prSet presAssocID="{8C9AF3B5-56F7-4708-ACF7-4EB9AF7B43F8}" presName="Name64" presStyleLbl="parChTrans1D2" presStyleIdx="2" presStyleCnt="3"/>
      <dgm:spPr/>
    </dgm:pt>
    <dgm:pt modelId="{BB363E8D-05C6-4A18-9DF7-D31284DDA380}" type="pres">
      <dgm:prSet presAssocID="{543CA9AF-5074-485F-9337-AD571A577713}" presName="hierRoot2" presStyleCnt="0">
        <dgm:presLayoutVars>
          <dgm:hierBranch val="init"/>
        </dgm:presLayoutVars>
      </dgm:prSet>
      <dgm:spPr/>
    </dgm:pt>
    <dgm:pt modelId="{B4395183-6CA3-41A7-A4F1-3E80BCB638D1}" type="pres">
      <dgm:prSet presAssocID="{543CA9AF-5074-485F-9337-AD571A577713}" presName="rootComposite" presStyleCnt="0"/>
      <dgm:spPr/>
    </dgm:pt>
    <dgm:pt modelId="{3FE173D1-ABA2-429E-A42C-918ED81C1779}" type="pres">
      <dgm:prSet presAssocID="{543CA9AF-5074-485F-9337-AD571A577713}" presName="rootText" presStyleLbl="node2" presStyleIdx="2" presStyleCnt="3" custScaleX="70748" custScaleY="63152">
        <dgm:presLayoutVars>
          <dgm:chPref val="3"/>
        </dgm:presLayoutVars>
      </dgm:prSet>
      <dgm:spPr/>
    </dgm:pt>
    <dgm:pt modelId="{D7C16F58-E2AB-4743-A295-8F26BEB910EF}" type="pres">
      <dgm:prSet presAssocID="{543CA9AF-5074-485F-9337-AD571A577713}" presName="rootConnector" presStyleLbl="node2" presStyleIdx="2" presStyleCnt="3"/>
      <dgm:spPr/>
    </dgm:pt>
    <dgm:pt modelId="{1B4169D0-7ADE-4FD1-A3A4-474425114C9E}" type="pres">
      <dgm:prSet presAssocID="{543CA9AF-5074-485F-9337-AD571A577713}" presName="hierChild4" presStyleCnt="0"/>
      <dgm:spPr/>
    </dgm:pt>
    <dgm:pt modelId="{76A5F6E8-F32A-46C9-8577-3793E78B6C12}" type="pres">
      <dgm:prSet presAssocID="{543CA9AF-5074-485F-9337-AD571A577713}" presName="hierChild5" presStyleCnt="0"/>
      <dgm:spPr/>
    </dgm:pt>
    <dgm:pt modelId="{B16ADA88-E55C-42C3-8657-6467B1FCF635}" type="pres">
      <dgm:prSet presAssocID="{C1B9C2E1-902B-43B4-9518-60B73618EFBB}" presName="hierChild3" presStyleCnt="0"/>
      <dgm:spPr/>
    </dgm:pt>
  </dgm:ptLst>
  <dgm:cxnLst>
    <dgm:cxn modelId="{CCEEDC0C-1991-4A10-A20C-E232B7EB6A5D}" type="presOf" srcId="{543CA9AF-5074-485F-9337-AD571A577713}" destId="{3FE173D1-ABA2-429E-A42C-918ED81C1779}" srcOrd="0" destOrd="0" presId="urn:microsoft.com/office/officeart/2009/3/layout/HorizontalOrganizationChart"/>
    <dgm:cxn modelId="{BCE4401D-7082-4C57-AEB6-A35ABC997E8B}" srcId="{C1B9C2E1-902B-43B4-9518-60B73618EFBB}" destId="{543CA9AF-5074-485F-9337-AD571A577713}" srcOrd="2" destOrd="0" parTransId="{8C9AF3B5-56F7-4708-ACF7-4EB9AF7B43F8}" sibTransId="{88EA6EFB-6CD5-4678-BF48-6B0A571D3419}"/>
    <dgm:cxn modelId="{CAD02A32-CAA2-41E9-B5FF-A522C54A8810}" type="presOf" srcId="{C1B9C2E1-902B-43B4-9518-60B73618EFBB}" destId="{7E9C0BC1-7FAD-47F7-B1C4-C799C13BDFFF}" srcOrd="0" destOrd="0" presId="urn:microsoft.com/office/officeart/2009/3/layout/HorizontalOrganizationChart"/>
    <dgm:cxn modelId="{C287FA32-CCCC-47DE-BCA3-9FD9E6DE88D5}" srcId="{F16E2C72-CEEC-44DF-8870-48313E0EC691}" destId="{C1B9C2E1-902B-43B4-9518-60B73618EFBB}" srcOrd="0" destOrd="0" parTransId="{9705EC0B-1EA2-4CB4-807A-92EF13CD587F}" sibTransId="{AC008515-B7C5-45DB-854D-4D7699A1C4C6}"/>
    <dgm:cxn modelId="{D875EE33-0DCA-422E-829B-49A9FF84A448}" type="presOf" srcId="{D67BDEE6-CAC1-4605-881A-95BA9B62247C}" destId="{3B4BF0F2-A351-4147-8E02-427043E4089B}" srcOrd="0" destOrd="0" presId="urn:microsoft.com/office/officeart/2009/3/layout/HorizontalOrganizationChart"/>
    <dgm:cxn modelId="{69EB605F-6A06-4EAE-BBCD-E3733BB12C96}" srcId="{C1B9C2E1-902B-43B4-9518-60B73618EFBB}" destId="{D67BDEE6-CAC1-4605-881A-95BA9B62247C}" srcOrd="1" destOrd="0" parTransId="{4A35D46F-1273-41BE-B8D8-475C04E9E057}" sibTransId="{2E38C5A4-9C7F-48E3-9741-6E90041662A8}"/>
    <dgm:cxn modelId="{04C5BF41-D093-4020-920C-0B09C1ADC3EB}" type="presOf" srcId="{139AE7AF-0121-48A1-AD61-0FA9D9FC4A15}" destId="{45F2E499-0A31-4D77-95F2-F122DFD53B9E}" srcOrd="1" destOrd="0" presId="urn:microsoft.com/office/officeart/2009/3/layout/HorizontalOrganizationChart"/>
    <dgm:cxn modelId="{B76F7946-6402-4F5D-B2A6-6DEA01DEC7FF}" type="presOf" srcId="{D67BDEE6-CAC1-4605-881A-95BA9B62247C}" destId="{24AEFF07-2AE6-44A4-A2C0-5B76D54DDEAD}" srcOrd="1" destOrd="0" presId="urn:microsoft.com/office/officeart/2009/3/layout/HorizontalOrganizationChart"/>
    <dgm:cxn modelId="{A1450D9A-C6DC-4D4C-BA89-2176524F65DA}" type="presOf" srcId="{8C9AF3B5-56F7-4708-ACF7-4EB9AF7B43F8}" destId="{DB84B0DC-3215-4EDB-8424-1A759EC547F4}" srcOrd="0" destOrd="0" presId="urn:microsoft.com/office/officeart/2009/3/layout/HorizontalOrganizationChart"/>
    <dgm:cxn modelId="{0B3F60A0-F6AF-4F23-8871-8D7C054ECC40}" type="presOf" srcId="{543CA9AF-5074-485F-9337-AD571A577713}" destId="{D7C16F58-E2AB-4743-A295-8F26BEB910EF}" srcOrd="1" destOrd="0" presId="urn:microsoft.com/office/officeart/2009/3/layout/HorizontalOrganizationChart"/>
    <dgm:cxn modelId="{3C71ABB0-8145-4B73-8782-D35C0A1014F6}" type="presOf" srcId="{1C0C4DD1-936C-4E2B-9B4D-E19D51D7265D}" destId="{3462C413-2615-464F-BB76-3DF964D48FAD}" srcOrd="0" destOrd="0" presId="urn:microsoft.com/office/officeart/2009/3/layout/HorizontalOrganizationChart"/>
    <dgm:cxn modelId="{636E82B7-47E0-424B-A8A3-113EFEC4572F}" type="presOf" srcId="{139AE7AF-0121-48A1-AD61-0FA9D9FC4A15}" destId="{11861EB6-3041-49E0-A363-25A5F5A849C0}" srcOrd="0" destOrd="0" presId="urn:microsoft.com/office/officeart/2009/3/layout/HorizontalOrganizationChart"/>
    <dgm:cxn modelId="{F1F99CC6-37CA-4193-AECB-044C69DBF1AB}" srcId="{C1B9C2E1-902B-43B4-9518-60B73618EFBB}" destId="{139AE7AF-0121-48A1-AD61-0FA9D9FC4A15}" srcOrd="0" destOrd="0" parTransId="{1C0C4DD1-936C-4E2B-9B4D-E19D51D7265D}" sibTransId="{C909466C-B6F2-4A55-8F1F-27AE27B58198}"/>
    <dgm:cxn modelId="{439629D1-7717-45D0-AD71-10AB1C49564A}" type="presOf" srcId="{F16E2C72-CEEC-44DF-8870-48313E0EC691}" destId="{46E3CF38-C1DC-48C2-9FA5-A8B81F6D90BA}" srcOrd="0" destOrd="0" presId="urn:microsoft.com/office/officeart/2009/3/layout/HorizontalOrganizationChart"/>
    <dgm:cxn modelId="{8DD685D2-7E69-48A6-9F1A-2132D7284AD7}" type="presOf" srcId="{C1B9C2E1-902B-43B4-9518-60B73618EFBB}" destId="{A5238717-56C2-478C-BEA2-F7BEE9BFDBF7}" srcOrd="1" destOrd="0" presId="urn:microsoft.com/office/officeart/2009/3/layout/HorizontalOrganizationChart"/>
    <dgm:cxn modelId="{630E98E1-2A23-439F-B2CC-ACD527B9B468}" type="presOf" srcId="{4A35D46F-1273-41BE-B8D8-475C04E9E057}" destId="{946300DC-BB50-4E03-A199-B2F609EF661E}" srcOrd="0" destOrd="0" presId="urn:microsoft.com/office/officeart/2009/3/layout/HorizontalOrganizationChart"/>
    <dgm:cxn modelId="{907BD83D-5D52-44BF-BB19-DA0EA97C8AE2}" type="presParOf" srcId="{46E3CF38-C1DC-48C2-9FA5-A8B81F6D90BA}" destId="{22134875-5477-4BFC-B935-3F9F39520325}" srcOrd="0" destOrd="0" presId="urn:microsoft.com/office/officeart/2009/3/layout/HorizontalOrganizationChart"/>
    <dgm:cxn modelId="{903DA68C-45E4-4107-8908-06318B88801B}" type="presParOf" srcId="{22134875-5477-4BFC-B935-3F9F39520325}" destId="{4576D224-BFC9-486A-BAC5-0824FABE3250}" srcOrd="0" destOrd="0" presId="urn:microsoft.com/office/officeart/2009/3/layout/HorizontalOrganizationChart"/>
    <dgm:cxn modelId="{BF1DD582-6FAD-43FA-8770-5B5E313227AD}" type="presParOf" srcId="{4576D224-BFC9-486A-BAC5-0824FABE3250}" destId="{7E9C0BC1-7FAD-47F7-B1C4-C799C13BDFFF}" srcOrd="0" destOrd="0" presId="urn:microsoft.com/office/officeart/2009/3/layout/HorizontalOrganizationChart"/>
    <dgm:cxn modelId="{2FDB38FA-1DF9-48EB-B4D5-AB67B8B592B0}" type="presParOf" srcId="{4576D224-BFC9-486A-BAC5-0824FABE3250}" destId="{A5238717-56C2-478C-BEA2-F7BEE9BFDBF7}" srcOrd="1" destOrd="0" presId="urn:microsoft.com/office/officeart/2009/3/layout/HorizontalOrganizationChart"/>
    <dgm:cxn modelId="{ED5C5924-912E-48D4-B88A-008A1490C8B7}" type="presParOf" srcId="{22134875-5477-4BFC-B935-3F9F39520325}" destId="{575F4406-B03A-4E80-9BF5-0020AC6D8DD3}" srcOrd="1" destOrd="0" presId="urn:microsoft.com/office/officeart/2009/3/layout/HorizontalOrganizationChart"/>
    <dgm:cxn modelId="{669C2AE6-FA1E-48A3-9BB1-7D03B2F019BA}" type="presParOf" srcId="{575F4406-B03A-4E80-9BF5-0020AC6D8DD3}" destId="{3462C413-2615-464F-BB76-3DF964D48FAD}" srcOrd="0" destOrd="0" presId="urn:microsoft.com/office/officeart/2009/3/layout/HorizontalOrganizationChart"/>
    <dgm:cxn modelId="{04A85352-263B-47CE-99F3-D7C97AB9F421}" type="presParOf" srcId="{575F4406-B03A-4E80-9BF5-0020AC6D8DD3}" destId="{B640DCFB-BD71-45B9-869B-C0CCC4E536E5}" srcOrd="1" destOrd="0" presId="urn:microsoft.com/office/officeart/2009/3/layout/HorizontalOrganizationChart"/>
    <dgm:cxn modelId="{38CB9328-FB57-4080-88F2-0C06806224B3}" type="presParOf" srcId="{B640DCFB-BD71-45B9-869B-C0CCC4E536E5}" destId="{C880D521-F98A-4471-A88B-99EE56C4DCCB}" srcOrd="0" destOrd="0" presId="urn:microsoft.com/office/officeart/2009/3/layout/HorizontalOrganizationChart"/>
    <dgm:cxn modelId="{367A86D6-7B1C-46A0-AE77-F3C31835F68B}" type="presParOf" srcId="{C880D521-F98A-4471-A88B-99EE56C4DCCB}" destId="{11861EB6-3041-49E0-A363-25A5F5A849C0}" srcOrd="0" destOrd="0" presId="urn:microsoft.com/office/officeart/2009/3/layout/HorizontalOrganizationChart"/>
    <dgm:cxn modelId="{B917C1F7-8097-4B5E-9D87-5E4202240955}" type="presParOf" srcId="{C880D521-F98A-4471-A88B-99EE56C4DCCB}" destId="{45F2E499-0A31-4D77-95F2-F122DFD53B9E}" srcOrd="1" destOrd="0" presId="urn:microsoft.com/office/officeart/2009/3/layout/HorizontalOrganizationChart"/>
    <dgm:cxn modelId="{82E37DA8-93AF-4CE3-9A12-75DFDF9EA4A0}" type="presParOf" srcId="{B640DCFB-BD71-45B9-869B-C0CCC4E536E5}" destId="{23AEA693-133E-42C4-8640-12FA3A2FABA6}" srcOrd="1" destOrd="0" presId="urn:microsoft.com/office/officeart/2009/3/layout/HorizontalOrganizationChart"/>
    <dgm:cxn modelId="{F55D1337-2CD3-4CC6-B8DB-799040732310}" type="presParOf" srcId="{B640DCFB-BD71-45B9-869B-C0CCC4E536E5}" destId="{5B4DD265-5452-4697-B35B-C6A9A4F85D05}" srcOrd="2" destOrd="0" presId="urn:microsoft.com/office/officeart/2009/3/layout/HorizontalOrganizationChart"/>
    <dgm:cxn modelId="{C559A478-2DC6-43FC-98E9-DB5CD59D8C21}" type="presParOf" srcId="{575F4406-B03A-4E80-9BF5-0020AC6D8DD3}" destId="{946300DC-BB50-4E03-A199-B2F609EF661E}" srcOrd="2" destOrd="0" presId="urn:microsoft.com/office/officeart/2009/3/layout/HorizontalOrganizationChart"/>
    <dgm:cxn modelId="{9622C81E-C013-4A98-8732-9E48D6BAE5A9}" type="presParOf" srcId="{575F4406-B03A-4E80-9BF5-0020AC6D8DD3}" destId="{30E5BBDF-7F1A-4C17-9EA3-CF4C7E7A2C69}" srcOrd="3" destOrd="0" presId="urn:microsoft.com/office/officeart/2009/3/layout/HorizontalOrganizationChart"/>
    <dgm:cxn modelId="{50794730-4E6E-4AB9-A666-D578967BE175}" type="presParOf" srcId="{30E5BBDF-7F1A-4C17-9EA3-CF4C7E7A2C69}" destId="{0631C476-5BE5-4FB8-813E-ABA21083D302}" srcOrd="0" destOrd="0" presId="urn:microsoft.com/office/officeart/2009/3/layout/HorizontalOrganizationChart"/>
    <dgm:cxn modelId="{2C5D9853-8693-4E3A-B9DF-3F46B64A0CD7}" type="presParOf" srcId="{0631C476-5BE5-4FB8-813E-ABA21083D302}" destId="{3B4BF0F2-A351-4147-8E02-427043E4089B}" srcOrd="0" destOrd="0" presId="urn:microsoft.com/office/officeart/2009/3/layout/HorizontalOrganizationChart"/>
    <dgm:cxn modelId="{6CE17281-1787-43CA-920F-C1210281D4BF}" type="presParOf" srcId="{0631C476-5BE5-4FB8-813E-ABA21083D302}" destId="{24AEFF07-2AE6-44A4-A2C0-5B76D54DDEAD}" srcOrd="1" destOrd="0" presId="urn:microsoft.com/office/officeart/2009/3/layout/HorizontalOrganizationChart"/>
    <dgm:cxn modelId="{01887B68-FB40-43F3-9865-4CBD0E102D11}" type="presParOf" srcId="{30E5BBDF-7F1A-4C17-9EA3-CF4C7E7A2C69}" destId="{3572EDD1-5DCF-4555-BDCB-8591A1F45705}" srcOrd="1" destOrd="0" presId="urn:microsoft.com/office/officeart/2009/3/layout/HorizontalOrganizationChart"/>
    <dgm:cxn modelId="{360C388B-A15A-4F6B-A780-5A375DBFE0A0}" type="presParOf" srcId="{30E5BBDF-7F1A-4C17-9EA3-CF4C7E7A2C69}" destId="{050E8486-A58E-4053-A3D1-EC96B7ABE88C}" srcOrd="2" destOrd="0" presId="urn:microsoft.com/office/officeart/2009/3/layout/HorizontalOrganizationChart"/>
    <dgm:cxn modelId="{84216381-6E7E-4EF1-8DB0-7085D6EB526B}" type="presParOf" srcId="{575F4406-B03A-4E80-9BF5-0020AC6D8DD3}" destId="{DB84B0DC-3215-4EDB-8424-1A759EC547F4}" srcOrd="4" destOrd="0" presId="urn:microsoft.com/office/officeart/2009/3/layout/HorizontalOrganizationChart"/>
    <dgm:cxn modelId="{AA4648CC-E792-4BB9-8688-501D41560C73}" type="presParOf" srcId="{575F4406-B03A-4E80-9BF5-0020AC6D8DD3}" destId="{BB363E8D-05C6-4A18-9DF7-D31284DDA380}" srcOrd="5" destOrd="0" presId="urn:microsoft.com/office/officeart/2009/3/layout/HorizontalOrganizationChart"/>
    <dgm:cxn modelId="{96CC1856-1858-4F22-B231-F9A39E0EEB85}" type="presParOf" srcId="{BB363E8D-05C6-4A18-9DF7-D31284DDA380}" destId="{B4395183-6CA3-41A7-A4F1-3E80BCB638D1}" srcOrd="0" destOrd="0" presId="urn:microsoft.com/office/officeart/2009/3/layout/HorizontalOrganizationChart"/>
    <dgm:cxn modelId="{D762E33E-DCCB-4DB0-A95D-8CF7090AB481}" type="presParOf" srcId="{B4395183-6CA3-41A7-A4F1-3E80BCB638D1}" destId="{3FE173D1-ABA2-429E-A42C-918ED81C1779}" srcOrd="0" destOrd="0" presId="urn:microsoft.com/office/officeart/2009/3/layout/HorizontalOrganizationChart"/>
    <dgm:cxn modelId="{20580F16-F1C6-4578-BB45-CACCCC689CFB}" type="presParOf" srcId="{B4395183-6CA3-41A7-A4F1-3E80BCB638D1}" destId="{D7C16F58-E2AB-4743-A295-8F26BEB910EF}" srcOrd="1" destOrd="0" presId="urn:microsoft.com/office/officeart/2009/3/layout/HorizontalOrganizationChart"/>
    <dgm:cxn modelId="{D87F4661-62BF-44FB-B314-42B4DA75F8CF}" type="presParOf" srcId="{BB363E8D-05C6-4A18-9DF7-D31284DDA380}" destId="{1B4169D0-7ADE-4FD1-A3A4-474425114C9E}" srcOrd="1" destOrd="0" presId="urn:microsoft.com/office/officeart/2009/3/layout/HorizontalOrganizationChart"/>
    <dgm:cxn modelId="{711E5140-106D-417E-94A1-9413C8376833}" type="presParOf" srcId="{BB363E8D-05C6-4A18-9DF7-D31284DDA380}" destId="{76A5F6E8-F32A-46C9-8577-3793E78B6C12}" srcOrd="2" destOrd="0" presId="urn:microsoft.com/office/officeart/2009/3/layout/HorizontalOrganizationChart"/>
    <dgm:cxn modelId="{11BF188E-B2D5-4D91-BBC9-7D2028D6E430}" type="presParOf" srcId="{22134875-5477-4BFC-B935-3F9F39520325}" destId="{B16ADA88-E55C-42C3-8657-6467B1FCF635}"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E23F24F-1FAF-44D1-9008-C10143CAEC2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FF88979F-D13D-4854-88FF-3975C9B17AD4}">
      <dgm:prSet phldrT="[Texto]" phldr="0" custT="1"/>
      <dgm:spPr/>
      <dgm:t>
        <a:bodyPr/>
        <a:lstStyle/>
        <a:p>
          <a:r>
            <a:rPr lang="es-ES" sz="2400" b="1" dirty="0"/>
            <a:t>Análisis exploratorio de datos</a:t>
          </a:r>
        </a:p>
      </dgm:t>
    </dgm:pt>
    <dgm:pt modelId="{7C21789A-23A7-49B5-9142-2B00EE9518B7}" type="parTrans" cxnId="{9E76D345-317B-4D37-B798-6BF7B009AC2A}">
      <dgm:prSet/>
      <dgm:spPr/>
      <dgm:t>
        <a:bodyPr/>
        <a:lstStyle/>
        <a:p>
          <a:endParaRPr lang="es-ES"/>
        </a:p>
      </dgm:t>
    </dgm:pt>
    <dgm:pt modelId="{9B4AF61D-925C-46D9-AB1D-3BB90A6BB91D}" type="sibTrans" cxnId="{9E76D345-317B-4D37-B798-6BF7B009AC2A}">
      <dgm:prSet/>
      <dgm:spPr/>
      <dgm:t>
        <a:bodyPr/>
        <a:lstStyle/>
        <a:p>
          <a:endParaRPr lang="es-ES"/>
        </a:p>
      </dgm:t>
    </dgm:pt>
    <dgm:pt modelId="{11695C01-9967-48E4-AB69-A8CB976FCA8F}">
      <dgm:prSet phldrT="[Texto]" custT="1"/>
      <dgm:spPr/>
      <dgm:t>
        <a:bodyPr/>
        <a:lstStyle/>
        <a:p>
          <a:pPr>
            <a:buNone/>
          </a:pPr>
          <a:r>
            <a:rPr lang="es-ES" sz="1800" b="0" dirty="0"/>
            <a:t>Análisis univariante</a:t>
          </a:r>
        </a:p>
      </dgm:t>
    </dgm:pt>
    <dgm:pt modelId="{D227C1BB-5368-4938-9909-7F51E6A9C4D3}" type="parTrans" cxnId="{6BE0F809-CCBE-43CB-B367-792BC2B9FCA9}">
      <dgm:prSet/>
      <dgm:spPr/>
      <dgm:t>
        <a:bodyPr/>
        <a:lstStyle/>
        <a:p>
          <a:endParaRPr lang="es-ES"/>
        </a:p>
      </dgm:t>
    </dgm:pt>
    <dgm:pt modelId="{1DD9F1FA-80C6-4ABE-9B6A-8278F5597A31}" type="sibTrans" cxnId="{6BE0F809-CCBE-43CB-B367-792BC2B9FCA9}">
      <dgm:prSet/>
      <dgm:spPr/>
      <dgm:t>
        <a:bodyPr/>
        <a:lstStyle/>
        <a:p>
          <a:endParaRPr lang="es-ES"/>
        </a:p>
      </dgm:t>
    </dgm:pt>
    <dgm:pt modelId="{6DCA7831-6DCD-49C3-BBC6-360E8F737917}">
      <dgm:prSet phldrT="[Texto]" custT="1"/>
      <dgm:spPr/>
      <dgm:t>
        <a:bodyPr/>
        <a:lstStyle/>
        <a:p>
          <a:pPr>
            <a:buFont typeface="+mj-lt"/>
            <a:buAutoNum type="arabicPeriod" startAt="2"/>
          </a:pPr>
          <a:r>
            <a:rPr lang="es-ES" sz="1800" b="0" dirty="0"/>
            <a:t>Análisis bivariante</a:t>
          </a:r>
        </a:p>
      </dgm:t>
    </dgm:pt>
    <dgm:pt modelId="{63134273-CB59-46FD-9925-F5A7E57744FE}" type="parTrans" cxnId="{A27ED978-4744-416E-A510-565C4852866D}">
      <dgm:prSet/>
      <dgm:spPr/>
      <dgm:t>
        <a:bodyPr/>
        <a:lstStyle/>
        <a:p>
          <a:endParaRPr lang="es-ES"/>
        </a:p>
      </dgm:t>
    </dgm:pt>
    <dgm:pt modelId="{7F99824C-602D-4BE9-B6D8-F02A9A8BC26A}" type="sibTrans" cxnId="{A27ED978-4744-416E-A510-565C4852866D}">
      <dgm:prSet/>
      <dgm:spPr/>
      <dgm:t>
        <a:bodyPr/>
        <a:lstStyle/>
        <a:p>
          <a:endParaRPr lang="es-ES"/>
        </a:p>
      </dgm:t>
    </dgm:pt>
    <dgm:pt modelId="{365EF007-5EB5-4CFD-A281-99DCEFDC396D}">
      <dgm:prSet custT="1"/>
      <dgm:spPr/>
      <dgm:t>
        <a:bodyPr/>
        <a:lstStyle/>
        <a:p>
          <a:pPr>
            <a:buNone/>
          </a:pPr>
          <a:r>
            <a:rPr lang="es-ES" sz="1800" b="0" dirty="0"/>
            <a:t>Análisis multivariante</a:t>
          </a:r>
        </a:p>
      </dgm:t>
    </dgm:pt>
    <dgm:pt modelId="{347277DF-ED58-4FC3-ABB3-C9DDC03AC214}" type="parTrans" cxnId="{73582B0D-6787-4668-BD0D-095A5CEF565B}">
      <dgm:prSet/>
      <dgm:spPr/>
      <dgm:t>
        <a:bodyPr/>
        <a:lstStyle/>
        <a:p>
          <a:endParaRPr lang="es-ES"/>
        </a:p>
      </dgm:t>
    </dgm:pt>
    <dgm:pt modelId="{DEA5BCE5-9AC3-48DB-BB38-9306274233B3}" type="sibTrans" cxnId="{73582B0D-6787-4668-BD0D-095A5CEF565B}">
      <dgm:prSet/>
      <dgm:spPr/>
      <dgm:t>
        <a:bodyPr/>
        <a:lstStyle/>
        <a:p>
          <a:endParaRPr lang="es-ES"/>
        </a:p>
      </dgm:t>
    </dgm:pt>
    <dgm:pt modelId="{23853BCC-E9B3-4E11-A90F-AAB70D369B19}" type="pres">
      <dgm:prSet presAssocID="{8E23F24F-1FAF-44D1-9008-C10143CAEC2A}" presName="hierChild1" presStyleCnt="0">
        <dgm:presLayoutVars>
          <dgm:orgChart val="1"/>
          <dgm:chPref val="1"/>
          <dgm:dir/>
          <dgm:animOne val="branch"/>
          <dgm:animLvl val="lvl"/>
          <dgm:resizeHandles/>
        </dgm:presLayoutVars>
      </dgm:prSet>
      <dgm:spPr/>
    </dgm:pt>
    <dgm:pt modelId="{913F58E9-FF34-4CC0-B4A3-914E4D2436B3}" type="pres">
      <dgm:prSet presAssocID="{FF88979F-D13D-4854-88FF-3975C9B17AD4}" presName="hierRoot1" presStyleCnt="0">
        <dgm:presLayoutVars>
          <dgm:hierBranch val="init"/>
        </dgm:presLayoutVars>
      </dgm:prSet>
      <dgm:spPr/>
    </dgm:pt>
    <dgm:pt modelId="{1756129C-D91F-4CC7-8988-F3671CF4E100}" type="pres">
      <dgm:prSet presAssocID="{FF88979F-D13D-4854-88FF-3975C9B17AD4}" presName="rootComposite1" presStyleCnt="0"/>
      <dgm:spPr/>
    </dgm:pt>
    <dgm:pt modelId="{D6810652-70BE-4B2B-94B8-9560FAA18E35}" type="pres">
      <dgm:prSet presAssocID="{FF88979F-D13D-4854-88FF-3975C9B17AD4}" presName="rootText1" presStyleLbl="node0" presStyleIdx="0" presStyleCnt="1" custScaleX="143356">
        <dgm:presLayoutVars>
          <dgm:chPref val="3"/>
        </dgm:presLayoutVars>
      </dgm:prSet>
      <dgm:spPr/>
    </dgm:pt>
    <dgm:pt modelId="{09592D6A-E5D7-42A0-8DA6-F8769B6336C6}" type="pres">
      <dgm:prSet presAssocID="{FF88979F-D13D-4854-88FF-3975C9B17AD4}" presName="rootConnector1" presStyleLbl="node1" presStyleIdx="0" presStyleCnt="0"/>
      <dgm:spPr/>
    </dgm:pt>
    <dgm:pt modelId="{E1B323E9-FE81-425C-8825-0491C9D2E58A}" type="pres">
      <dgm:prSet presAssocID="{FF88979F-D13D-4854-88FF-3975C9B17AD4}" presName="hierChild2" presStyleCnt="0"/>
      <dgm:spPr/>
    </dgm:pt>
    <dgm:pt modelId="{7D0B4A39-4DA0-4182-9A6A-79E80327F485}" type="pres">
      <dgm:prSet presAssocID="{D227C1BB-5368-4938-9909-7F51E6A9C4D3}" presName="Name37" presStyleLbl="parChTrans1D2" presStyleIdx="0" presStyleCnt="3"/>
      <dgm:spPr/>
    </dgm:pt>
    <dgm:pt modelId="{F3522477-A334-4B36-B3F0-8B6AD22EA491}" type="pres">
      <dgm:prSet presAssocID="{11695C01-9967-48E4-AB69-A8CB976FCA8F}" presName="hierRoot2" presStyleCnt="0">
        <dgm:presLayoutVars>
          <dgm:hierBranch val="init"/>
        </dgm:presLayoutVars>
      </dgm:prSet>
      <dgm:spPr/>
    </dgm:pt>
    <dgm:pt modelId="{58960B74-5291-421F-A61F-309A1B661ABE}" type="pres">
      <dgm:prSet presAssocID="{11695C01-9967-48E4-AB69-A8CB976FCA8F}" presName="rootComposite" presStyleCnt="0"/>
      <dgm:spPr/>
    </dgm:pt>
    <dgm:pt modelId="{DBF4D2EB-E1C2-4CD8-9D52-BDE837B9A0FB}" type="pres">
      <dgm:prSet presAssocID="{11695C01-9967-48E4-AB69-A8CB976FCA8F}" presName="rootText" presStyleLbl="node2" presStyleIdx="0" presStyleCnt="3">
        <dgm:presLayoutVars>
          <dgm:chPref val="3"/>
        </dgm:presLayoutVars>
      </dgm:prSet>
      <dgm:spPr/>
    </dgm:pt>
    <dgm:pt modelId="{CDE1BF81-3D24-4FE1-B652-DEE7D602E7A6}" type="pres">
      <dgm:prSet presAssocID="{11695C01-9967-48E4-AB69-A8CB976FCA8F}" presName="rootConnector" presStyleLbl="node2" presStyleIdx="0" presStyleCnt="3"/>
      <dgm:spPr/>
    </dgm:pt>
    <dgm:pt modelId="{7D65013C-8FAA-462C-AC1C-1A7B4F97040A}" type="pres">
      <dgm:prSet presAssocID="{11695C01-9967-48E4-AB69-A8CB976FCA8F}" presName="hierChild4" presStyleCnt="0"/>
      <dgm:spPr/>
    </dgm:pt>
    <dgm:pt modelId="{1923DCA8-982B-438D-A8CA-3E2DE9393BCD}" type="pres">
      <dgm:prSet presAssocID="{11695C01-9967-48E4-AB69-A8CB976FCA8F}" presName="hierChild5" presStyleCnt="0"/>
      <dgm:spPr/>
    </dgm:pt>
    <dgm:pt modelId="{8EC8CEE8-DB3E-4F30-8B1F-1C5E3CBBDF4B}" type="pres">
      <dgm:prSet presAssocID="{63134273-CB59-46FD-9925-F5A7E57744FE}" presName="Name37" presStyleLbl="parChTrans1D2" presStyleIdx="1" presStyleCnt="3"/>
      <dgm:spPr/>
    </dgm:pt>
    <dgm:pt modelId="{E5E898B9-AAAE-41E0-AE67-49785E09DEA0}" type="pres">
      <dgm:prSet presAssocID="{6DCA7831-6DCD-49C3-BBC6-360E8F737917}" presName="hierRoot2" presStyleCnt="0">
        <dgm:presLayoutVars>
          <dgm:hierBranch val="init"/>
        </dgm:presLayoutVars>
      </dgm:prSet>
      <dgm:spPr/>
    </dgm:pt>
    <dgm:pt modelId="{6C6D2BED-6EFF-4CDB-9302-053C0035F1AC}" type="pres">
      <dgm:prSet presAssocID="{6DCA7831-6DCD-49C3-BBC6-360E8F737917}" presName="rootComposite" presStyleCnt="0"/>
      <dgm:spPr/>
    </dgm:pt>
    <dgm:pt modelId="{5E1F1DE1-6C77-4175-B976-3A96FBD3CA70}" type="pres">
      <dgm:prSet presAssocID="{6DCA7831-6DCD-49C3-BBC6-360E8F737917}" presName="rootText" presStyleLbl="node2" presStyleIdx="1" presStyleCnt="3">
        <dgm:presLayoutVars>
          <dgm:chPref val="3"/>
        </dgm:presLayoutVars>
      </dgm:prSet>
      <dgm:spPr/>
    </dgm:pt>
    <dgm:pt modelId="{B22D2644-597E-4E2A-B5B8-F8554C6B9122}" type="pres">
      <dgm:prSet presAssocID="{6DCA7831-6DCD-49C3-BBC6-360E8F737917}" presName="rootConnector" presStyleLbl="node2" presStyleIdx="1" presStyleCnt="3"/>
      <dgm:spPr/>
    </dgm:pt>
    <dgm:pt modelId="{A0CE5DCE-129B-4D4D-B7F4-42DEE339ADA6}" type="pres">
      <dgm:prSet presAssocID="{6DCA7831-6DCD-49C3-BBC6-360E8F737917}" presName="hierChild4" presStyleCnt="0"/>
      <dgm:spPr/>
    </dgm:pt>
    <dgm:pt modelId="{47907024-5D97-47E8-8E27-4F4A1745E0F4}" type="pres">
      <dgm:prSet presAssocID="{6DCA7831-6DCD-49C3-BBC6-360E8F737917}" presName="hierChild5" presStyleCnt="0"/>
      <dgm:spPr/>
    </dgm:pt>
    <dgm:pt modelId="{0B351DC9-E7F7-4339-974A-8F10D9937738}" type="pres">
      <dgm:prSet presAssocID="{347277DF-ED58-4FC3-ABB3-C9DDC03AC214}" presName="Name37" presStyleLbl="parChTrans1D2" presStyleIdx="2" presStyleCnt="3"/>
      <dgm:spPr/>
    </dgm:pt>
    <dgm:pt modelId="{C635B4F4-87CC-4111-9D28-AA71210CBF31}" type="pres">
      <dgm:prSet presAssocID="{365EF007-5EB5-4CFD-A281-99DCEFDC396D}" presName="hierRoot2" presStyleCnt="0">
        <dgm:presLayoutVars>
          <dgm:hierBranch val="init"/>
        </dgm:presLayoutVars>
      </dgm:prSet>
      <dgm:spPr/>
    </dgm:pt>
    <dgm:pt modelId="{841384CA-4F7E-4CDC-A220-0B38048038C0}" type="pres">
      <dgm:prSet presAssocID="{365EF007-5EB5-4CFD-A281-99DCEFDC396D}" presName="rootComposite" presStyleCnt="0"/>
      <dgm:spPr/>
    </dgm:pt>
    <dgm:pt modelId="{D9C7B183-434F-441C-8286-A0A8D921E2BD}" type="pres">
      <dgm:prSet presAssocID="{365EF007-5EB5-4CFD-A281-99DCEFDC396D}" presName="rootText" presStyleLbl="node2" presStyleIdx="2" presStyleCnt="3">
        <dgm:presLayoutVars>
          <dgm:chPref val="3"/>
        </dgm:presLayoutVars>
      </dgm:prSet>
      <dgm:spPr/>
    </dgm:pt>
    <dgm:pt modelId="{C75DF389-AD38-4785-AB9E-92A708E96601}" type="pres">
      <dgm:prSet presAssocID="{365EF007-5EB5-4CFD-A281-99DCEFDC396D}" presName="rootConnector" presStyleLbl="node2" presStyleIdx="2" presStyleCnt="3"/>
      <dgm:spPr/>
    </dgm:pt>
    <dgm:pt modelId="{8E1B2179-81C0-43BD-8BAE-47B715DB5EB2}" type="pres">
      <dgm:prSet presAssocID="{365EF007-5EB5-4CFD-A281-99DCEFDC396D}" presName="hierChild4" presStyleCnt="0"/>
      <dgm:spPr/>
    </dgm:pt>
    <dgm:pt modelId="{7B8D9974-A904-41EF-A86C-0F76E425A9A5}" type="pres">
      <dgm:prSet presAssocID="{365EF007-5EB5-4CFD-A281-99DCEFDC396D}" presName="hierChild5" presStyleCnt="0"/>
      <dgm:spPr/>
    </dgm:pt>
    <dgm:pt modelId="{4FBFD0AB-8D4B-49A8-A5D8-56E15C3301AF}" type="pres">
      <dgm:prSet presAssocID="{FF88979F-D13D-4854-88FF-3975C9B17AD4}" presName="hierChild3" presStyleCnt="0"/>
      <dgm:spPr/>
    </dgm:pt>
  </dgm:ptLst>
  <dgm:cxnLst>
    <dgm:cxn modelId="{6BE0F809-CCBE-43CB-B367-792BC2B9FCA9}" srcId="{FF88979F-D13D-4854-88FF-3975C9B17AD4}" destId="{11695C01-9967-48E4-AB69-A8CB976FCA8F}" srcOrd="0" destOrd="0" parTransId="{D227C1BB-5368-4938-9909-7F51E6A9C4D3}" sibTransId="{1DD9F1FA-80C6-4ABE-9B6A-8278F5597A31}"/>
    <dgm:cxn modelId="{73582B0D-6787-4668-BD0D-095A5CEF565B}" srcId="{FF88979F-D13D-4854-88FF-3975C9B17AD4}" destId="{365EF007-5EB5-4CFD-A281-99DCEFDC396D}" srcOrd="2" destOrd="0" parTransId="{347277DF-ED58-4FC3-ABB3-C9DDC03AC214}" sibTransId="{DEA5BCE5-9AC3-48DB-BB38-9306274233B3}"/>
    <dgm:cxn modelId="{651D8916-EC5E-4D40-863C-06BE71E876ED}" type="presOf" srcId="{6DCA7831-6DCD-49C3-BBC6-360E8F737917}" destId="{5E1F1DE1-6C77-4175-B976-3A96FBD3CA70}" srcOrd="0" destOrd="0" presId="urn:microsoft.com/office/officeart/2005/8/layout/orgChart1"/>
    <dgm:cxn modelId="{B34A4C29-9C7D-4A27-AF3C-1F6CC713129D}" type="presOf" srcId="{365EF007-5EB5-4CFD-A281-99DCEFDC396D}" destId="{D9C7B183-434F-441C-8286-A0A8D921E2BD}" srcOrd="0" destOrd="0" presId="urn:microsoft.com/office/officeart/2005/8/layout/orgChart1"/>
    <dgm:cxn modelId="{1BD57132-54E4-4047-A9BF-9DDDFCCC463E}" type="presOf" srcId="{8E23F24F-1FAF-44D1-9008-C10143CAEC2A}" destId="{23853BCC-E9B3-4E11-A90F-AAB70D369B19}" srcOrd="0" destOrd="0" presId="urn:microsoft.com/office/officeart/2005/8/layout/orgChart1"/>
    <dgm:cxn modelId="{FE37B33B-CBAD-4BF9-93F8-8D0CB21733B1}" type="presOf" srcId="{11695C01-9967-48E4-AB69-A8CB976FCA8F}" destId="{CDE1BF81-3D24-4FE1-B652-DEE7D602E7A6}" srcOrd="1" destOrd="0" presId="urn:microsoft.com/office/officeart/2005/8/layout/orgChart1"/>
    <dgm:cxn modelId="{0823C73F-105C-40CC-995B-9A2405041690}" type="presOf" srcId="{11695C01-9967-48E4-AB69-A8CB976FCA8F}" destId="{DBF4D2EB-E1C2-4CD8-9D52-BDE837B9A0FB}" srcOrd="0" destOrd="0" presId="urn:microsoft.com/office/officeart/2005/8/layout/orgChart1"/>
    <dgm:cxn modelId="{3A95875F-FFA6-4266-9BF8-3C75BBA44F07}" type="presOf" srcId="{6DCA7831-6DCD-49C3-BBC6-360E8F737917}" destId="{B22D2644-597E-4E2A-B5B8-F8554C6B9122}" srcOrd="1" destOrd="0" presId="urn:microsoft.com/office/officeart/2005/8/layout/orgChart1"/>
    <dgm:cxn modelId="{9E76D345-317B-4D37-B798-6BF7B009AC2A}" srcId="{8E23F24F-1FAF-44D1-9008-C10143CAEC2A}" destId="{FF88979F-D13D-4854-88FF-3975C9B17AD4}" srcOrd="0" destOrd="0" parTransId="{7C21789A-23A7-49B5-9142-2B00EE9518B7}" sibTransId="{9B4AF61D-925C-46D9-AB1D-3BB90A6BB91D}"/>
    <dgm:cxn modelId="{EE283B4A-528B-4E51-8341-1CE1D3957872}" type="presOf" srcId="{D227C1BB-5368-4938-9909-7F51E6A9C4D3}" destId="{7D0B4A39-4DA0-4182-9A6A-79E80327F485}" srcOrd="0" destOrd="0" presId="urn:microsoft.com/office/officeart/2005/8/layout/orgChart1"/>
    <dgm:cxn modelId="{A27ED978-4744-416E-A510-565C4852866D}" srcId="{FF88979F-D13D-4854-88FF-3975C9B17AD4}" destId="{6DCA7831-6DCD-49C3-BBC6-360E8F737917}" srcOrd="1" destOrd="0" parTransId="{63134273-CB59-46FD-9925-F5A7E57744FE}" sibTransId="{7F99824C-602D-4BE9-B6D8-F02A9A8BC26A}"/>
    <dgm:cxn modelId="{8E324F95-746F-4A4A-A098-23A1163BA712}" type="presOf" srcId="{365EF007-5EB5-4CFD-A281-99DCEFDC396D}" destId="{C75DF389-AD38-4785-AB9E-92A708E96601}" srcOrd="1" destOrd="0" presId="urn:microsoft.com/office/officeart/2005/8/layout/orgChart1"/>
    <dgm:cxn modelId="{F5B10EC9-C1D6-46C0-AF67-08EABA47F783}" type="presOf" srcId="{63134273-CB59-46FD-9925-F5A7E57744FE}" destId="{8EC8CEE8-DB3E-4F30-8B1F-1C5E3CBBDF4B}" srcOrd="0" destOrd="0" presId="urn:microsoft.com/office/officeart/2005/8/layout/orgChart1"/>
    <dgm:cxn modelId="{DFFA74CB-8BF4-4B4C-A2DC-C9ED79426ED2}" type="presOf" srcId="{347277DF-ED58-4FC3-ABB3-C9DDC03AC214}" destId="{0B351DC9-E7F7-4339-974A-8F10D9937738}" srcOrd="0" destOrd="0" presId="urn:microsoft.com/office/officeart/2005/8/layout/orgChart1"/>
    <dgm:cxn modelId="{8F0046CD-568E-4850-85D8-EFA9DFADD8D9}" type="presOf" srcId="{FF88979F-D13D-4854-88FF-3975C9B17AD4}" destId="{09592D6A-E5D7-42A0-8DA6-F8769B6336C6}" srcOrd="1" destOrd="0" presId="urn:microsoft.com/office/officeart/2005/8/layout/orgChart1"/>
    <dgm:cxn modelId="{CC9DB5ED-93FC-4091-BEBA-7C4CD0C7B920}" type="presOf" srcId="{FF88979F-D13D-4854-88FF-3975C9B17AD4}" destId="{D6810652-70BE-4B2B-94B8-9560FAA18E35}" srcOrd="0" destOrd="0" presId="urn:microsoft.com/office/officeart/2005/8/layout/orgChart1"/>
    <dgm:cxn modelId="{CAF82B12-DC5B-43C8-BF61-BA568F7028F5}" type="presParOf" srcId="{23853BCC-E9B3-4E11-A90F-AAB70D369B19}" destId="{913F58E9-FF34-4CC0-B4A3-914E4D2436B3}" srcOrd="0" destOrd="0" presId="urn:microsoft.com/office/officeart/2005/8/layout/orgChart1"/>
    <dgm:cxn modelId="{5C108217-9765-4FBC-AB80-2279E9E98AA7}" type="presParOf" srcId="{913F58E9-FF34-4CC0-B4A3-914E4D2436B3}" destId="{1756129C-D91F-4CC7-8988-F3671CF4E100}" srcOrd="0" destOrd="0" presId="urn:microsoft.com/office/officeart/2005/8/layout/orgChart1"/>
    <dgm:cxn modelId="{75AB37E0-F568-43B6-80B6-3F314BC9C119}" type="presParOf" srcId="{1756129C-D91F-4CC7-8988-F3671CF4E100}" destId="{D6810652-70BE-4B2B-94B8-9560FAA18E35}" srcOrd="0" destOrd="0" presId="urn:microsoft.com/office/officeart/2005/8/layout/orgChart1"/>
    <dgm:cxn modelId="{065DBF5D-F35A-4151-95EC-7B9ED2D798B7}" type="presParOf" srcId="{1756129C-D91F-4CC7-8988-F3671CF4E100}" destId="{09592D6A-E5D7-42A0-8DA6-F8769B6336C6}" srcOrd="1" destOrd="0" presId="urn:microsoft.com/office/officeart/2005/8/layout/orgChart1"/>
    <dgm:cxn modelId="{42F78597-E0B1-4D87-9FB6-58542C991075}" type="presParOf" srcId="{913F58E9-FF34-4CC0-B4A3-914E4D2436B3}" destId="{E1B323E9-FE81-425C-8825-0491C9D2E58A}" srcOrd="1" destOrd="0" presId="urn:microsoft.com/office/officeart/2005/8/layout/orgChart1"/>
    <dgm:cxn modelId="{B1BD1D62-F577-47A8-ACA6-C3B158AF245C}" type="presParOf" srcId="{E1B323E9-FE81-425C-8825-0491C9D2E58A}" destId="{7D0B4A39-4DA0-4182-9A6A-79E80327F485}" srcOrd="0" destOrd="0" presId="urn:microsoft.com/office/officeart/2005/8/layout/orgChart1"/>
    <dgm:cxn modelId="{BD0B7400-F829-4E8A-B17A-87A1B301491D}" type="presParOf" srcId="{E1B323E9-FE81-425C-8825-0491C9D2E58A}" destId="{F3522477-A334-4B36-B3F0-8B6AD22EA491}" srcOrd="1" destOrd="0" presId="urn:microsoft.com/office/officeart/2005/8/layout/orgChart1"/>
    <dgm:cxn modelId="{356BAF60-657F-4BB3-A03A-E426D3A5F11E}" type="presParOf" srcId="{F3522477-A334-4B36-B3F0-8B6AD22EA491}" destId="{58960B74-5291-421F-A61F-309A1B661ABE}" srcOrd="0" destOrd="0" presId="urn:microsoft.com/office/officeart/2005/8/layout/orgChart1"/>
    <dgm:cxn modelId="{B365E73D-E89D-41C7-B82C-CC9594450E9D}" type="presParOf" srcId="{58960B74-5291-421F-A61F-309A1B661ABE}" destId="{DBF4D2EB-E1C2-4CD8-9D52-BDE837B9A0FB}" srcOrd="0" destOrd="0" presId="urn:microsoft.com/office/officeart/2005/8/layout/orgChart1"/>
    <dgm:cxn modelId="{D1DDE353-E73B-488F-94AD-1FA8B426D605}" type="presParOf" srcId="{58960B74-5291-421F-A61F-309A1B661ABE}" destId="{CDE1BF81-3D24-4FE1-B652-DEE7D602E7A6}" srcOrd="1" destOrd="0" presId="urn:microsoft.com/office/officeart/2005/8/layout/orgChart1"/>
    <dgm:cxn modelId="{25D79A1B-D8AE-4B81-B9E2-8302F5748F17}" type="presParOf" srcId="{F3522477-A334-4B36-B3F0-8B6AD22EA491}" destId="{7D65013C-8FAA-462C-AC1C-1A7B4F97040A}" srcOrd="1" destOrd="0" presId="urn:microsoft.com/office/officeart/2005/8/layout/orgChart1"/>
    <dgm:cxn modelId="{FE6E0FB8-92DD-48A5-9243-DD14EA32B61C}" type="presParOf" srcId="{F3522477-A334-4B36-B3F0-8B6AD22EA491}" destId="{1923DCA8-982B-438D-A8CA-3E2DE9393BCD}" srcOrd="2" destOrd="0" presId="urn:microsoft.com/office/officeart/2005/8/layout/orgChart1"/>
    <dgm:cxn modelId="{5A45545E-D566-4392-B7B5-B9A1603A2CDF}" type="presParOf" srcId="{E1B323E9-FE81-425C-8825-0491C9D2E58A}" destId="{8EC8CEE8-DB3E-4F30-8B1F-1C5E3CBBDF4B}" srcOrd="2" destOrd="0" presId="urn:microsoft.com/office/officeart/2005/8/layout/orgChart1"/>
    <dgm:cxn modelId="{F0799FBC-FA1C-4857-8428-D39406B7E99C}" type="presParOf" srcId="{E1B323E9-FE81-425C-8825-0491C9D2E58A}" destId="{E5E898B9-AAAE-41E0-AE67-49785E09DEA0}" srcOrd="3" destOrd="0" presId="urn:microsoft.com/office/officeart/2005/8/layout/orgChart1"/>
    <dgm:cxn modelId="{278F83DD-3E32-4B13-8B17-61B17EFE4859}" type="presParOf" srcId="{E5E898B9-AAAE-41E0-AE67-49785E09DEA0}" destId="{6C6D2BED-6EFF-4CDB-9302-053C0035F1AC}" srcOrd="0" destOrd="0" presId="urn:microsoft.com/office/officeart/2005/8/layout/orgChart1"/>
    <dgm:cxn modelId="{3ACA1859-7998-46E7-8E75-0ED7C1C65A17}" type="presParOf" srcId="{6C6D2BED-6EFF-4CDB-9302-053C0035F1AC}" destId="{5E1F1DE1-6C77-4175-B976-3A96FBD3CA70}" srcOrd="0" destOrd="0" presId="urn:microsoft.com/office/officeart/2005/8/layout/orgChart1"/>
    <dgm:cxn modelId="{62CCA12E-BD08-4A4E-999B-0C6B7E01D853}" type="presParOf" srcId="{6C6D2BED-6EFF-4CDB-9302-053C0035F1AC}" destId="{B22D2644-597E-4E2A-B5B8-F8554C6B9122}" srcOrd="1" destOrd="0" presId="urn:microsoft.com/office/officeart/2005/8/layout/orgChart1"/>
    <dgm:cxn modelId="{3A7C77B7-F55F-40E6-8B8F-D3F8CEA0FE0F}" type="presParOf" srcId="{E5E898B9-AAAE-41E0-AE67-49785E09DEA0}" destId="{A0CE5DCE-129B-4D4D-B7F4-42DEE339ADA6}" srcOrd="1" destOrd="0" presId="urn:microsoft.com/office/officeart/2005/8/layout/orgChart1"/>
    <dgm:cxn modelId="{7B4B2451-AAA2-445D-B5EC-E89935BA3D76}" type="presParOf" srcId="{E5E898B9-AAAE-41E0-AE67-49785E09DEA0}" destId="{47907024-5D97-47E8-8E27-4F4A1745E0F4}" srcOrd="2" destOrd="0" presId="urn:microsoft.com/office/officeart/2005/8/layout/orgChart1"/>
    <dgm:cxn modelId="{B6BD828C-CAD3-430A-99ED-715829A967A1}" type="presParOf" srcId="{E1B323E9-FE81-425C-8825-0491C9D2E58A}" destId="{0B351DC9-E7F7-4339-974A-8F10D9937738}" srcOrd="4" destOrd="0" presId="urn:microsoft.com/office/officeart/2005/8/layout/orgChart1"/>
    <dgm:cxn modelId="{262A23A7-D3C8-4FA5-86A7-AC1ECB7DA7CD}" type="presParOf" srcId="{E1B323E9-FE81-425C-8825-0491C9D2E58A}" destId="{C635B4F4-87CC-4111-9D28-AA71210CBF31}" srcOrd="5" destOrd="0" presId="urn:microsoft.com/office/officeart/2005/8/layout/orgChart1"/>
    <dgm:cxn modelId="{868C2CD8-06BA-4645-AD98-E46676D24DA1}" type="presParOf" srcId="{C635B4F4-87CC-4111-9D28-AA71210CBF31}" destId="{841384CA-4F7E-4CDC-A220-0B38048038C0}" srcOrd="0" destOrd="0" presId="urn:microsoft.com/office/officeart/2005/8/layout/orgChart1"/>
    <dgm:cxn modelId="{A3634756-2493-4EDC-BEF0-09CBAFB0292B}" type="presParOf" srcId="{841384CA-4F7E-4CDC-A220-0B38048038C0}" destId="{D9C7B183-434F-441C-8286-A0A8D921E2BD}" srcOrd="0" destOrd="0" presId="urn:microsoft.com/office/officeart/2005/8/layout/orgChart1"/>
    <dgm:cxn modelId="{3FA12342-AF5B-46F3-AF01-2EE5258196EB}" type="presParOf" srcId="{841384CA-4F7E-4CDC-A220-0B38048038C0}" destId="{C75DF389-AD38-4785-AB9E-92A708E96601}" srcOrd="1" destOrd="0" presId="urn:microsoft.com/office/officeart/2005/8/layout/orgChart1"/>
    <dgm:cxn modelId="{B9DA8F4F-B54D-4270-983F-1A2139045165}" type="presParOf" srcId="{C635B4F4-87CC-4111-9D28-AA71210CBF31}" destId="{8E1B2179-81C0-43BD-8BAE-47B715DB5EB2}" srcOrd="1" destOrd="0" presId="urn:microsoft.com/office/officeart/2005/8/layout/orgChart1"/>
    <dgm:cxn modelId="{A20E0DC3-B6FA-44A3-890E-5CF680F689E8}" type="presParOf" srcId="{C635B4F4-87CC-4111-9D28-AA71210CBF31}" destId="{7B8D9974-A904-41EF-A86C-0F76E425A9A5}" srcOrd="2" destOrd="0" presId="urn:microsoft.com/office/officeart/2005/8/layout/orgChart1"/>
    <dgm:cxn modelId="{0809F07D-8B45-4875-8F72-9D67B07EF930}" type="presParOf" srcId="{913F58E9-FF34-4CC0-B4A3-914E4D2436B3}" destId="{4FBFD0AB-8D4B-49A8-A5D8-56E15C3301AF}"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78BE88-77FC-4026-A7A2-234B124313C9}"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s-ES"/>
        </a:p>
      </dgm:t>
    </dgm:pt>
    <dgm:pt modelId="{C4BB4DE2-D209-480D-8E3E-80F1945B3F81}">
      <dgm:prSet phldrT="[Texto]" custT="1"/>
      <dgm:spPr/>
      <dgm:t>
        <a:bodyPr/>
        <a:lstStyle/>
        <a:p>
          <a:r>
            <a:rPr lang="es-ES" sz="1800" dirty="0"/>
            <a:t>¿Por qué es un problema relevante?</a:t>
          </a:r>
        </a:p>
      </dgm:t>
    </dgm:pt>
    <dgm:pt modelId="{72E9240B-A92E-4531-B5E5-A9CCF49656CD}" type="parTrans" cxnId="{1551C6D4-17A2-46A5-80F2-4D848154C109}">
      <dgm:prSet/>
      <dgm:spPr/>
      <dgm:t>
        <a:bodyPr/>
        <a:lstStyle/>
        <a:p>
          <a:endParaRPr lang="es-ES" sz="1800"/>
        </a:p>
      </dgm:t>
    </dgm:pt>
    <dgm:pt modelId="{DE0EC001-A235-4AF6-968B-24B84A65A040}" type="sibTrans" cxnId="{1551C6D4-17A2-46A5-80F2-4D848154C109}">
      <dgm:prSet/>
      <dgm:spPr/>
      <dgm:t>
        <a:bodyPr/>
        <a:lstStyle/>
        <a:p>
          <a:endParaRPr lang="es-ES" sz="1800"/>
        </a:p>
      </dgm:t>
    </dgm:pt>
    <dgm:pt modelId="{D4C31547-90C8-418F-9A35-9987DBF2D25C}">
      <dgm:prSet custT="1"/>
      <dgm:spPr/>
      <dgm:t>
        <a:bodyPr/>
        <a:lstStyle/>
        <a:p>
          <a:r>
            <a:rPr lang="es-ES" sz="1600" dirty="0"/>
            <a:t>Impacto económico y reputacional</a:t>
          </a:r>
        </a:p>
      </dgm:t>
    </dgm:pt>
    <dgm:pt modelId="{87C5505E-15A6-439A-BC6F-102C047655B4}" type="parTrans" cxnId="{0A5DDCD7-D1A9-4A59-8B2E-1E6337AC29B0}">
      <dgm:prSet/>
      <dgm:spPr/>
      <dgm:t>
        <a:bodyPr/>
        <a:lstStyle/>
        <a:p>
          <a:endParaRPr lang="es-ES" sz="1800"/>
        </a:p>
      </dgm:t>
    </dgm:pt>
    <dgm:pt modelId="{96E9A368-49A7-4B5C-9630-85F12B946429}" type="sibTrans" cxnId="{0A5DDCD7-D1A9-4A59-8B2E-1E6337AC29B0}">
      <dgm:prSet/>
      <dgm:spPr/>
      <dgm:t>
        <a:bodyPr/>
        <a:lstStyle/>
        <a:p>
          <a:endParaRPr lang="es-ES" sz="1800"/>
        </a:p>
      </dgm:t>
    </dgm:pt>
    <dgm:pt modelId="{586945F8-21D8-49FB-9744-8367E0CEEBD1}">
      <dgm:prSet custT="1"/>
      <dgm:spPr/>
      <dgm:t>
        <a:bodyPr/>
        <a:lstStyle/>
        <a:p>
          <a:r>
            <a:rPr lang="es-ES" sz="1600" dirty="0"/>
            <a:t>Necesidad de detección en tiempo real</a:t>
          </a:r>
        </a:p>
      </dgm:t>
    </dgm:pt>
    <dgm:pt modelId="{8BFC5850-B522-47DD-9198-90BA3A8100F9}" type="parTrans" cxnId="{6B521889-1464-42B9-B109-F78580826F94}">
      <dgm:prSet/>
      <dgm:spPr/>
      <dgm:t>
        <a:bodyPr/>
        <a:lstStyle/>
        <a:p>
          <a:endParaRPr lang="es-ES" sz="1800"/>
        </a:p>
      </dgm:t>
    </dgm:pt>
    <dgm:pt modelId="{0DA25F99-4FD5-47FB-AC62-03D9D471BE9A}" type="sibTrans" cxnId="{6B521889-1464-42B9-B109-F78580826F94}">
      <dgm:prSet/>
      <dgm:spPr/>
      <dgm:t>
        <a:bodyPr/>
        <a:lstStyle/>
        <a:p>
          <a:endParaRPr lang="es-ES" sz="1800"/>
        </a:p>
      </dgm:t>
    </dgm:pt>
    <dgm:pt modelId="{894D5AE7-2625-4BF8-A4B8-9640FE4E8843}">
      <dgm:prSet custT="1"/>
      <dgm:spPr/>
      <dgm:t>
        <a:bodyPr/>
        <a:lstStyle/>
        <a:p>
          <a:r>
            <a:rPr lang="es-ES" sz="1600" dirty="0"/>
            <a:t>Fraude = eventos raros</a:t>
          </a:r>
        </a:p>
      </dgm:t>
    </dgm:pt>
    <dgm:pt modelId="{643BDEAF-3959-4BBA-B884-889810CB28EE}" type="parTrans" cxnId="{52C31A18-0404-40F6-A7E9-3F2A669DE1BA}">
      <dgm:prSet/>
      <dgm:spPr/>
      <dgm:t>
        <a:bodyPr/>
        <a:lstStyle/>
        <a:p>
          <a:endParaRPr lang="es-ES" sz="1800"/>
        </a:p>
      </dgm:t>
    </dgm:pt>
    <dgm:pt modelId="{7058F6DF-1CC5-4411-8FB8-FA5E3BD398D5}" type="sibTrans" cxnId="{52C31A18-0404-40F6-A7E9-3F2A669DE1BA}">
      <dgm:prSet/>
      <dgm:spPr/>
      <dgm:t>
        <a:bodyPr/>
        <a:lstStyle/>
        <a:p>
          <a:endParaRPr lang="es-ES" sz="1800"/>
        </a:p>
      </dgm:t>
    </dgm:pt>
    <dgm:pt modelId="{18775737-7D92-41CD-B135-D4BA0B397B92}" type="pres">
      <dgm:prSet presAssocID="{C478BE88-77FC-4026-A7A2-234B124313C9}" presName="hierChild1" presStyleCnt="0">
        <dgm:presLayoutVars>
          <dgm:orgChart val="1"/>
          <dgm:chPref val="1"/>
          <dgm:dir/>
          <dgm:animOne val="branch"/>
          <dgm:animLvl val="lvl"/>
          <dgm:resizeHandles/>
        </dgm:presLayoutVars>
      </dgm:prSet>
      <dgm:spPr/>
    </dgm:pt>
    <dgm:pt modelId="{D1E31780-6E4F-49BF-895D-7DCBE8752E2A}" type="pres">
      <dgm:prSet presAssocID="{C4BB4DE2-D209-480D-8E3E-80F1945B3F81}" presName="hierRoot1" presStyleCnt="0">
        <dgm:presLayoutVars>
          <dgm:hierBranch val="init"/>
        </dgm:presLayoutVars>
      </dgm:prSet>
      <dgm:spPr/>
    </dgm:pt>
    <dgm:pt modelId="{C2E0B9F2-6810-4702-854D-6B091EA016E7}" type="pres">
      <dgm:prSet presAssocID="{C4BB4DE2-D209-480D-8E3E-80F1945B3F81}" presName="rootComposite1" presStyleCnt="0"/>
      <dgm:spPr/>
    </dgm:pt>
    <dgm:pt modelId="{B03ED32E-F5B2-4B0C-B9A5-E47B94591E3A}" type="pres">
      <dgm:prSet presAssocID="{C4BB4DE2-D209-480D-8E3E-80F1945B3F81}" presName="rootText1" presStyleLbl="node0" presStyleIdx="0" presStyleCnt="1" custScaleX="75922">
        <dgm:presLayoutVars>
          <dgm:chPref val="3"/>
        </dgm:presLayoutVars>
      </dgm:prSet>
      <dgm:spPr/>
    </dgm:pt>
    <dgm:pt modelId="{CD5C57F1-5C66-43C1-9D0D-D7C32A0A839B}" type="pres">
      <dgm:prSet presAssocID="{C4BB4DE2-D209-480D-8E3E-80F1945B3F81}" presName="rootConnector1" presStyleLbl="node1" presStyleIdx="0" presStyleCnt="0"/>
      <dgm:spPr/>
    </dgm:pt>
    <dgm:pt modelId="{9D09EC1F-EA02-4FFB-B067-F47DFBAED7CF}" type="pres">
      <dgm:prSet presAssocID="{C4BB4DE2-D209-480D-8E3E-80F1945B3F81}" presName="hierChild2" presStyleCnt="0"/>
      <dgm:spPr/>
    </dgm:pt>
    <dgm:pt modelId="{864FB9C0-6D40-4E43-9129-06F2B07BBC39}" type="pres">
      <dgm:prSet presAssocID="{87C5505E-15A6-439A-BC6F-102C047655B4}" presName="Name64" presStyleLbl="parChTrans1D2" presStyleIdx="0" presStyleCnt="3"/>
      <dgm:spPr/>
    </dgm:pt>
    <dgm:pt modelId="{2059285C-30E8-4824-9027-D94EF70A2671}" type="pres">
      <dgm:prSet presAssocID="{D4C31547-90C8-418F-9A35-9987DBF2D25C}" presName="hierRoot2" presStyleCnt="0">
        <dgm:presLayoutVars>
          <dgm:hierBranch val="init"/>
        </dgm:presLayoutVars>
      </dgm:prSet>
      <dgm:spPr/>
    </dgm:pt>
    <dgm:pt modelId="{FC099A59-75D2-495C-9D9B-5BD7568E1E8B}" type="pres">
      <dgm:prSet presAssocID="{D4C31547-90C8-418F-9A35-9987DBF2D25C}" presName="rootComposite" presStyleCnt="0"/>
      <dgm:spPr/>
    </dgm:pt>
    <dgm:pt modelId="{FFE1E6D8-1266-4783-A7A8-D7FADA9A2DB9}" type="pres">
      <dgm:prSet presAssocID="{D4C31547-90C8-418F-9A35-9987DBF2D25C}" presName="rootText" presStyleLbl="node2" presStyleIdx="0" presStyleCnt="3" custScaleX="78898" custScaleY="92565">
        <dgm:presLayoutVars>
          <dgm:chPref val="3"/>
        </dgm:presLayoutVars>
      </dgm:prSet>
      <dgm:spPr/>
    </dgm:pt>
    <dgm:pt modelId="{3FCBF2E2-5807-42BF-AD7B-33D804748E8C}" type="pres">
      <dgm:prSet presAssocID="{D4C31547-90C8-418F-9A35-9987DBF2D25C}" presName="rootConnector" presStyleLbl="node2" presStyleIdx="0" presStyleCnt="3"/>
      <dgm:spPr/>
    </dgm:pt>
    <dgm:pt modelId="{C5B1CB65-7BE1-408E-B335-E8C96253413E}" type="pres">
      <dgm:prSet presAssocID="{D4C31547-90C8-418F-9A35-9987DBF2D25C}" presName="hierChild4" presStyleCnt="0"/>
      <dgm:spPr/>
    </dgm:pt>
    <dgm:pt modelId="{E49425CB-41D1-4336-8360-7CAB2D039CBE}" type="pres">
      <dgm:prSet presAssocID="{D4C31547-90C8-418F-9A35-9987DBF2D25C}" presName="hierChild5" presStyleCnt="0"/>
      <dgm:spPr/>
    </dgm:pt>
    <dgm:pt modelId="{F1CAC10C-48BB-482A-926A-78B3770CBB6E}" type="pres">
      <dgm:prSet presAssocID="{8BFC5850-B522-47DD-9198-90BA3A8100F9}" presName="Name64" presStyleLbl="parChTrans1D2" presStyleIdx="1" presStyleCnt="3"/>
      <dgm:spPr/>
    </dgm:pt>
    <dgm:pt modelId="{1B29F23B-D7C4-426B-8451-8A5D63F92BE2}" type="pres">
      <dgm:prSet presAssocID="{586945F8-21D8-49FB-9744-8367E0CEEBD1}" presName="hierRoot2" presStyleCnt="0">
        <dgm:presLayoutVars>
          <dgm:hierBranch val="init"/>
        </dgm:presLayoutVars>
      </dgm:prSet>
      <dgm:spPr/>
    </dgm:pt>
    <dgm:pt modelId="{ECEED429-D33A-4B8F-9B71-549AD291B813}" type="pres">
      <dgm:prSet presAssocID="{586945F8-21D8-49FB-9744-8367E0CEEBD1}" presName="rootComposite" presStyleCnt="0"/>
      <dgm:spPr/>
    </dgm:pt>
    <dgm:pt modelId="{459B0ACE-8C4D-4351-9A75-9270AB611133}" type="pres">
      <dgm:prSet presAssocID="{586945F8-21D8-49FB-9744-8367E0CEEBD1}" presName="rootText" presStyleLbl="node2" presStyleIdx="1" presStyleCnt="3" custScaleX="78898" custScaleY="92565">
        <dgm:presLayoutVars>
          <dgm:chPref val="3"/>
        </dgm:presLayoutVars>
      </dgm:prSet>
      <dgm:spPr/>
    </dgm:pt>
    <dgm:pt modelId="{84E6D62E-C64B-4B0A-A400-244D3744E38C}" type="pres">
      <dgm:prSet presAssocID="{586945F8-21D8-49FB-9744-8367E0CEEBD1}" presName="rootConnector" presStyleLbl="node2" presStyleIdx="1" presStyleCnt="3"/>
      <dgm:spPr/>
    </dgm:pt>
    <dgm:pt modelId="{F95D9C9C-8D53-4A7E-862F-F918AA3D3EAE}" type="pres">
      <dgm:prSet presAssocID="{586945F8-21D8-49FB-9744-8367E0CEEBD1}" presName="hierChild4" presStyleCnt="0"/>
      <dgm:spPr/>
    </dgm:pt>
    <dgm:pt modelId="{D65CDF16-2362-4BC2-A68C-125739B01E0A}" type="pres">
      <dgm:prSet presAssocID="{586945F8-21D8-49FB-9744-8367E0CEEBD1}" presName="hierChild5" presStyleCnt="0"/>
      <dgm:spPr/>
    </dgm:pt>
    <dgm:pt modelId="{2E0465E7-A40A-4A57-A33B-9CBBF4CC6A2E}" type="pres">
      <dgm:prSet presAssocID="{643BDEAF-3959-4BBA-B884-889810CB28EE}" presName="Name64" presStyleLbl="parChTrans1D2" presStyleIdx="2" presStyleCnt="3"/>
      <dgm:spPr/>
    </dgm:pt>
    <dgm:pt modelId="{821CFC63-1334-423B-A4A2-524C06AB2805}" type="pres">
      <dgm:prSet presAssocID="{894D5AE7-2625-4BF8-A4B8-9640FE4E8843}" presName="hierRoot2" presStyleCnt="0">
        <dgm:presLayoutVars>
          <dgm:hierBranch val="init"/>
        </dgm:presLayoutVars>
      </dgm:prSet>
      <dgm:spPr/>
    </dgm:pt>
    <dgm:pt modelId="{C9FD5F30-9F29-4B43-8AB5-0C757AAB3F3D}" type="pres">
      <dgm:prSet presAssocID="{894D5AE7-2625-4BF8-A4B8-9640FE4E8843}" presName="rootComposite" presStyleCnt="0"/>
      <dgm:spPr/>
    </dgm:pt>
    <dgm:pt modelId="{0F0F651C-D5AF-44F3-AF94-2C2BE85EAA40}" type="pres">
      <dgm:prSet presAssocID="{894D5AE7-2625-4BF8-A4B8-9640FE4E8843}" presName="rootText" presStyleLbl="node2" presStyleIdx="2" presStyleCnt="3" custScaleX="78898" custScaleY="92565">
        <dgm:presLayoutVars>
          <dgm:chPref val="3"/>
        </dgm:presLayoutVars>
      </dgm:prSet>
      <dgm:spPr/>
    </dgm:pt>
    <dgm:pt modelId="{F75A64A9-98FC-4E7F-8E15-117194B4F86C}" type="pres">
      <dgm:prSet presAssocID="{894D5AE7-2625-4BF8-A4B8-9640FE4E8843}" presName="rootConnector" presStyleLbl="node2" presStyleIdx="2" presStyleCnt="3"/>
      <dgm:spPr/>
    </dgm:pt>
    <dgm:pt modelId="{368A87E6-1254-474D-88E5-9A76C7175349}" type="pres">
      <dgm:prSet presAssocID="{894D5AE7-2625-4BF8-A4B8-9640FE4E8843}" presName="hierChild4" presStyleCnt="0"/>
      <dgm:spPr/>
    </dgm:pt>
    <dgm:pt modelId="{720CA4F5-0CAF-4137-9BD2-3BE61E558EC8}" type="pres">
      <dgm:prSet presAssocID="{894D5AE7-2625-4BF8-A4B8-9640FE4E8843}" presName="hierChild5" presStyleCnt="0"/>
      <dgm:spPr/>
    </dgm:pt>
    <dgm:pt modelId="{05569CEB-AB91-46DF-9245-791E031832EF}" type="pres">
      <dgm:prSet presAssocID="{C4BB4DE2-D209-480D-8E3E-80F1945B3F81}" presName="hierChild3" presStyleCnt="0"/>
      <dgm:spPr/>
    </dgm:pt>
  </dgm:ptLst>
  <dgm:cxnLst>
    <dgm:cxn modelId="{BA984D0F-4039-4BC9-99DA-D17557151F2A}" type="presOf" srcId="{894D5AE7-2625-4BF8-A4B8-9640FE4E8843}" destId="{F75A64A9-98FC-4E7F-8E15-117194B4F86C}" srcOrd="1" destOrd="0" presId="urn:microsoft.com/office/officeart/2009/3/layout/HorizontalOrganizationChart"/>
    <dgm:cxn modelId="{20272810-0670-4372-868F-10472FA64C68}" type="presOf" srcId="{586945F8-21D8-49FB-9744-8367E0CEEBD1}" destId="{84E6D62E-C64B-4B0A-A400-244D3744E38C}" srcOrd="1" destOrd="0" presId="urn:microsoft.com/office/officeart/2009/3/layout/HorizontalOrganizationChart"/>
    <dgm:cxn modelId="{52C31A18-0404-40F6-A7E9-3F2A669DE1BA}" srcId="{C4BB4DE2-D209-480D-8E3E-80F1945B3F81}" destId="{894D5AE7-2625-4BF8-A4B8-9640FE4E8843}" srcOrd="2" destOrd="0" parTransId="{643BDEAF-3959-4BBA-B884-889810CB28EE}" sibTransId="{7058F6DF-1CC5-4411-8FB8-FA5E3BD398D5}"/>
    <dgm:cxn modelId="{F189B55F-8B8E-4B8E-BCC5-AB085BE67CE4}" type="presOf" srcId="{C4BB4DE2-D209-480D-8E3E-80F1945B3F81}" destId="{B03ED32E-F5B2-4B0C-B9A5-E47B94591E3A}" srcOrd="0" destOrd="0" presId="urn:microsoft.com/office/officeart/2009/3/layout/HorizontalOrganizationChart"/>
    <dgm:cxn modelId="{65733D68-0CE2-4F10-9F29-FAE9B08BAA0B}" type="presOf" srcId="{586945F8-21D8-49FB-9744-8367E0CEEBD1}" destId="{459B0ACE-8C4D-4351-9A75-9270AB611133}" srcOrd="0" destOrd="0" presId="urn:microsoft.com/office/officeart/2009/3/layout/HorizontalOrganizationChart"/>
    <dgm:cxn modelId="{4E39844C-ACA5-424B-8CB9-D64F4F17DF73}" type="presOf" srcId="{C478BE88-77FC-4026-A7A2-234B124313C9}" destId="{18775737-7D92-41CD-B135-D4BA0B397B92}" srcOrd="0" destOrd="0" presId="urn:microsoft.com/office/officeart/2009/3/layout/HorizontalOrganizationChart"/>
    <dgm:cxn modelId="{2DE97580-2CEA-4505-97A6-2986D8B66900}" type="presOf" srcId="{C4BB4DE2-D209-480D-8E3E-80F1945B3F81}" destId="{CD5C57F1-5C66-43C1-9D0D-D7C32A0A839B}" srcOrd="1" destOrd="0" presId="urn:microsoft.com/office/officeart/2009/3/layout/HorizontalOrganizationChart"/>
    <dgm:cxn modelId="{D61A7B87-0094-453A-B8B9-12F8AA4544A4}" type="presOf" srcId="{87C5505E-15A6-439A-BC6F-102C047655B4}" destId="{864FB9C0-6D40-4E43-9129-06F2B07BBC39}" srcOrd="0" destOrd="0" presId="urn:microsoft.com/office/officeart/2009/3/layout/HorizontalOrganizationChart"/>
    <dgm:cxn modelId="{6B521889-1464-42B9-B109-F78580826F94}" srcId="{C4BB4DE2-D209-480D-8E3E-80F1945B3F81}" destId="{586945F8-21D8-49FB-9744-8367E0CEEBD1}" srcOrd="1" destOrd="0" parTransId="{8BFC5850-B522-47DD-9198-90BA3A8100F9}" sibTransId="{0DA25F99-4FD5-47FB-AC62-03D9D471BE9A}"/>
    <dgm:cxn modelId="{29EC80B2-A5F6-4CCD-A4AE-2B1CF912A5EF}" type="presOf" srcId="{894D5AE7-2625-4BF8-A4B8-9640FE4E8843}" destId="{0F0F651C-D5AF-44F3-AF94-2C2BE85EAA40}" srcOrd="0" destOrd="0" presId="urn:microsoft.com/office/officeart/2009/3/layout/HorizontalOrganizationChart"/>
    <dgm:cxn modelId="{600E48C1-9AA1-4B3F-837B-90A67F052697}" type="presOf" srcId="{D4C31547-90C8-418F-9A35-9987DBF2D25C}" destId="{FFE1E6D8-1266-4783-A7A8-D7FADA9A2DB9}" srcOrd="0" destOrd="0" presId="urn:microsoft.com/office/officeart/2009/3/layout/HorizontalOrganizationChart"/>
    <dgm:cxn modelId="{FE3E5FC9-2CF2-415A-97EE-DB8B8AA0EB21}" type="presOf" srcId="{D4C31547-90C8-418F-9A35-9987DBF2D25C}" destId="{3FCBF2E2-5807-42BF-AD7B-33D804748E8C}" srcOrd="1" destOrd="0" presId="urn:microsoft.com/office/officeart/2009/3/layout/HorizontalOrganizationChart"/>
    <dgm:cxn modelId="{54B0E9D2-E837-4231-8B3D-423DA79B1646}" type="presOf" srcId="{8BFC5850-B522-47DD-9198-90BA3A8100F9}" destId="{F1CAC10C-48BB-482A-926A-78B3770CBB6E}" srcOrd="0" destOrd="0" presId="urn:microsoft.com/office/officeart/2009/3/layout/HorizontalOrganizationChart"/>
    <dgm:cxn modelId="{1551C6D4-17A2-46A5-80F2-4D848154C109}" srcId="{C478BE88-77FC-4026-A7A2-234B124313C9}" destId="{C4BB4DE2-D209-480D-8E3E-80F1945B3F81}" srcOrd="0" destOrd="0" parTransId="{72E9240B-A92E-4531-B5E5-A9CCF49656CD}" sibTransId="{DE0EC001-A235-4AF6-968B-24B84A65A040}"/>
    <dgm:cxn modelId="{0A5DDCD7-D1A9-4A59-8B2E-1E6337AC29B0}" srcId="{C4BB4DE2-D209-480D-8E3E-80F1945B3F81}" destId="{D4C31547-90C8-418F-9A35-9987DBF2D25C}" srcOrd="0" destOrd="0" parTransId="{87C5505E-15A6-439A-BC6F-102C047655B4}" sibTransId="{96E9A368-49A7-4B5C-9630-85F12B946429}"/>
    <dgm:cxn modelId="{5FAF7DE5-2418-4889-9234-FB99551C6EAE}" type="presOf" srcId="{643BDEAF-3959-4BBA-B884-889810CB28EE}" destId="{2E0465E7-A40A-4A57-A33B-9CBBF4CC6A2E}" srcOrd="0" destOrd="0" presId="urn:microsoft.com/office/officeart/2009/3/layout/HorizontalOrganizationChart"/>
    <dgm:cxn modelId="{5913E07A-EF65-4CE7-8E64-675D9D89CCDE}" type="presParOf" srcId="{18775737-7D92-41CD-B135-D4BA0B397B92}" destId="{D1E31780-6E4F-49BF-895D-7DCBE8752E2A}" srcOrd="0" destOrd="0" presId="urn:microsoft.com/office/officeart/2009/3/layout/HorizontalOrganizationChart"/>
    <dgm:cxn modelId="{348EA329-19AC-46AC-A984-BA56A31897CF}" type="presParOf" srcId="{D1E31780-6E4F-49BF-895D-7DCBE8752E2A}" destId="{C2E0B9F2-6810-4702-854D-6B091EA016E7}" srcOrd="0" destOrd="0" presId="urn:microsoft.com/office/officeart/2009/3/layout/HorizontalOrganizationChart"/>
    <dgm:cxn modelId="{1566D5DD-723A-4728-AFA1-C92637A6BC29}" type="presParOf" srcId="{C2E0B9F2-6810-4702-854D-6B091EA016E7}" destId="{B03ED32E-F5B2-4B0C-B9A5-E47B94591E3A}" srcOrd="0" destOrd="0" presId="urn:microsoft.com/office/officeart/2009/3/layout/HorizontalOrganizationChart"/>
    <dgm:cxn modelId="{B07C7093-5BFB-4F17-BC46-02750D0B6C8D}" type="presParOf" srcId="{C2E0B9F2-6810-4702-854D-6B091EA016E7}" destId="{CD5C57F1-5C66-43C1-9D0D-D7C32A0A839B}" srcOrd="1" destOrd="0" presId="urn:microsoft.com/office/officeart/2009/3/layout/HorizontalOrganizationChart"/>
    <dgm:cxn modelId="{D51CCD93-5675-42E3-A36C-31B6FAB2E727}" type="presParOf" srcId="{D1E31780-6E4F-49BF-895D-7DCBE8752E2A}" destId="{9D09EC1F-EA02-4FFB-B067-F47DFBAED7CF}" srcOrd="1" destOrd="0" presId="urn:microsoft.com/office/officeart/2009/3/layout/HorizontalOrganizationChart"/>
    <dgm:cxn modelId="{340614AB-E0EC-45AF-8236-BC2DA5C14C54}" type="presParOf" srcId="{9D09EC1F-EA02-4FFB-B067-F47DFBAED7CF}" destId="{864FB9C0-6D40-4E43-9129-06F2B07BBC39}" srcOrd="0" destOrd="0" presId="urn:microsoft.com/office/officeart/2009/3/layout/HorizontalOrganizationChart"/>
    <dgm:cxn modelId="{C6EC93B3-D30F-4B0F-9D57-24635372B6FD}" type="presParOf" srcId="{9D09EC1F-EA02-4FFB-B067-F47DFBAED7CF}" destId="{2059285C-30E8-4824-9027-D94EF70A2671}" srcOrd="1" destOrd="0" presId="urn:microsoft.com/office/officeart/2009/3/layout/HorizontalOrganizationChart"/>
    <dgm:cxn modelId="{9486B00C-4F66-4429-9E01-54317FEC31CC}" type="presParOf" srcId="{2059285C-30E8-4824-9027-D94EF70A2671}" destId="{FC099A59-75D2-495C-9D9B-5BD7568E1E8B}" srcOrd="0" destOrd="0" presId="urn:microsoft.com/office/officeart/2009/3/layout/HorizontalOrganizationChart"/>
    <dgm:cxn modelId="{0EF03F3E-79BC-4574-82EB-7F4B12F56B1F}" type="presParOf" srcId="{FC099A59-75D2-495C-9D9B-5BD7568E1E8B}" destId="{FFE1E6D8-1266-4783-A7A8-D7FADA9A2DB9}" srcOrd="0" destOrd="0" presId="urn:microsoft.com/office/officeart/2009/3/layout/HorizontalOrganizationChart"/>
    <dgm:cxn modelId="{334B72CF-9560-46E8-B753-82E108950708}" type="presParOf" srcId="{FC099A59-75D2-495C-9D9B-5BD7568E1E8B}" destId="{3FCBF2E2-5807-42BF-AD7B-33D804748E8C}" srcOrd="1" destOrd="0" presId="urn:microsoft.com/office/officeart/2009/3/layout/HorizontalOrganizationChart"/>
    <dgm:cxn modelId="{A4889991-15F5-4687-9B47-CE2E59D070D4}" type="presParOf" srcId="{2059285C-30E8-4824-9027-D94EF70A2671}" destId="{C5B1CB65-7BE1-408E-B335-E8C96253413E}" srcOrd="1" destOrd="0" presId="urn:microsoft.com/office/officeart/2009/3/layout/HorizontalOrganizationChart"/>
    <dgm:cxn modelId="{DA2ED5B3-5B01-41F2-9D29-72D8F1FCECBB}" type="presParOf" srcId="{2059285C-30E8-4824-9027-D94EF70A2671}" destId="{E49425CB-41D1-4336-8360-7CAB2D039CBE}" srcOrd="2" destOrd="0" presId="urn:microsoft.com/office/officeart/2009/3/layout/HorizontalOrganizationChart"/>
    <dgm:cxn modelId="{5FB21F51-3668-4EA9-86FF-9892D088B985}" type="presParOf" srcId="{9D09EC1F-EA02-4FFB-B067-F47DFBAED7CF}" destId="{F1CAC10C-48BB-482A-926A-78B3770CBB6E}" srcOrd="2" destOrd="0" presId="urn:microsoft.com/office/officeart/2009/3/layout/HorizontalOrganizationChart"/>
    <dgm:cxn modelId="{D2302B53-12FE-4B7D-B988-E4E7CB9F29B9}" type="presParOf" srcId="{9D09EC1F-EA02-4FFB-B067-F47DFBAED7CF}" destId="{1B29F23B-D7C4-426B-8451-8A5D63F92BE2}" srcOrd="3" destOrd="0" presId="urn:microsoft.com/office/officeart/2009/3/layout/HorizontalOrganizationChart"/>
    <dgm:cxn modelId="{3400E738-EDA0-4D3C-97A5-A12396F3AF5E}" type="presParOf" srcId="{1B29F23B-D7C4-426B-8451-8A5D63F92BE2}" destId="{ECEED429-D33A-4B8F-9B71-549AD291B813}" srcOrd="0" destOrd="0" presId="urn:microsoft.com/office/officeart/2009/3/layout/HorizontalOrganizationChart"/>
    <dgm:cxn modelId="{A046FB64-473B-4320-A05F-495D2E7972EC}" type="presParOf" srcId="{ECEED429-D33A-4B8F-9B71-549AD291B813}" destId="{459B0ACE-8C4D-4351-9A75-9270AB611133}" srcOrd="0" destOrd="0" presId="urn:microsoft.com/office/officeart/2009/3/layout/HorizontalOrganizationChart"/>
    <dgm:cxn modelId="{8B9B14E1-1BEA-4B3C-8858-7C27CF52EF04}" type="presParOf" srcId="{ECEED429-D33A-4B8F-9B71-549AD291B813}" destId="{84E6D62E-C64B-4B0A-A400-244D3744E38C}" srcOrd="1" destOrd="0" presId="urn:microsoft.com/office/officeart/2009/3/layout/HorizontalOrganizationChart"/>
    <dgm:cxn modelId="{5C76268F-998C-45A3-886D-0BFDF48EDB48}" type="presParOf" srcId="{1B29F23B-D7C4-426B-8451-8A5D63F92BE2}" destId="{F95D9C9C-8D53-4A7E-862F-F918AA3D3EAE}" srcOrd="1" destOrd="0" presId="urn:microsoft.com/office/officeart/2009/3/layout/HorizontalOrganizationChart"/>
    <dgm:cxn modelId="{2451FA63-7471-42C5-AB02-88A3FA5142FA}" type="presParOf" srcId="{1B29F23B-D7C4-426B-8451-8A5D63F92BE2}" destId="{D65CDF16-2362-4BC2-A68C-125739B01E0A}" srcOrd="2" destOrd="0" presId="urn:microsoft.com/office/officeart/2009/3/layout/HorizontalOrganizationChart"/>
    <dgm:cxn modelId="{E35E9886-471A-47B5-BBE3-9CE3F7F528E3}" type="presParOf" srcId="{9D09EC1F-EA02-4FFB-B067-F47DFBAED7CF}" destId="{2E0465E7-A40A-4A57-A33B-9CBBF4CC6A2E}" srcOrd="4" destOrd="0" presId="urn:microsoft.com/office/officeart/2009/3/layout/HorizontalOrganizationChart"/>
    <dgm:cxn modelId="{61C4CD94-E40F-4C89-894F-8A2DEE2310CB}" type="presParOf" srcId="{9D09EC1F-EA02-4FFB-B067-F47DFBAED7CF}" destId="{821CFC63-1334-423B-A4A2-524C06AB2805}" srcOrd="5" destOrd="0" presId="urn:microsoft.com/office/officeart/2009/3/layout/HorizontalOrganizationChart"/>
    <dgm:cxn modelId="{6078B695-2E93-45A3-8577-269A059C8B6A}" type="presParOf" srcId="{821CFC63-1334-423B-A4A2-524C06AB2805}" destId="{C9FD5F30-9F29-4B43-8AB5-0C757AAB3F3D}" srcOrd="0" destOrd="0" presId="urn:microsoft.com/office/officeart/2009/3/layout/HorizontalOrganizationChart"/>
    <dgm:cxn modelId="{99C02DF1-CFD5-415C-A49E-21734C0590B1}" type="presParOf" srcId="{C9FD5F30-9F29-4B43-8AB5-0C757AAB3F3D}" destId="{0F0F651C-D5AF-44F3-AF94-2C2BE85EAA40}" srcOrd="0" destOrd="0" presId="urn:microsoft.com/office/officeart/2009/3/layout/HorizontalOrganizationChart"/>
    <dgm:cxn modelId="{EABF7D15-95D5-42FC-A416-A25F9C4DB5F7}" type="presParOf" srcId="{C9FD5F30-9F29-4B43-8AB5-0C757AAB3F3D}" destId="{F75A64A9-98FC-4E7F-8E15-117194B4F86C}" srcOrd="1" destOrd="0" presId="urn:microsoft.com/office/officeart/2009/3/layout/HorizontalOrganizationChart"/>
    <dgm:cxn modelId="{E00BC11B-4043-44F8-BFB5-34F721A0B0CA}" type="presParOf" srcId="{821CFC63-1334-423B-A4A2-524C06AB2805}" destId="{368A87E6-1254-474D-88E5-9A76C7175349}" srcOrd="1" destOrd="0" presId="urn:microsoft.com/office/officeart/2009/3/layout/HorizontalOrganizationChart"/>
    <dgm:cxn modelId="{261FA202-B88E-4C8E-9489-1272BBE9927D}" type="presParOf" srcId="{821CFC63-1334-423B-A4A2-524C06AB2805}" destId="{720CA4F5-0CAF-4137-9BD2-3BE61E558EC8}" srcOrd="2" destOrd="0" presId="urn:microsoft.com/office/officeart/2009/3/layout/HorizontalOrganizationChart"/>
    <dgm:cxn modelId="{67534110-7B8E-4E8F-9DF3-A18ACB009E89}" type="presParOf" srcId="{D1E31780-6E4F-49BF-895D-7DCBE8752E2A}" destId="{05569CEB-AB91-46DF-9245-791E031832EF}"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D1251C-DCC7-44FD-A73E-0E9E580AFF69}"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s-ES"/>
        </a:p>
      </dgm:t>
    </dgm:pt>
    <dgm:pt modelId="{D1568289-074E-4CC8-BDB0-7D8A1B6FECBB}">
      <dgm:prSet phldrT="[Texto]" phldr="0" custT="1"/>
      <dgm:spPr>
        <a:solidFill>
          <a:srgbClr val="08CAC1"/>
        </a:solidFill>
      </dgm:spPr>
      <dgm:t>
        <a:bodyPr/>
        <a:lstStyle/>
        <a:p>
          <a:r>
            <a:rPr lang="es-ES" sz="3600" dirty="0"/>
            <a:t>OBJETIVOS</a:t>
          </a:r>
          <a:endParaRPr lang="es-ES" sz="4700" dirty="0"/>
        </a:p>
      </dgm:t>
    </dgm:pt>
    <dgm:pt modelId="{D82B9094-063A-4B74-A4B1-2B2F06EA9E3F}" type="parTrans" cxnId="{4335DF81-B8FB-4C5F-BA52-7C54DFA00C33}">
      <dgm:prSet/>
      <dgm:spPr/>
      <dgm:t>
        <a:bodyPr/>
        <a:lstStyle/>
        <a:p>
          <a:endParaRPr lang="es-ES"/>
        </a:p>
      </dgm:t>
    </dgm:pt>
    <dgm:pt modelId="{767BEB95-F525-4778-8133-803AF311CE5A}" type="sibTrans" cxnId="{4335DF81-B8FB-4C5F-BA52-7C54DFA00C33}">
      <dgm:prSet/>
      <dgm:spPr/>
      <dgm:t>
        <a:bodyPr/>
        <a:lstStyle/>
        <a:p>
          <a:endParaRPr lang="es-ES"/>
        </a:p>
      </dgm:t>
    </dgm:pt>
    <dgm:pt modelId="{9704BF32-4C02-4AED-AEE0-872CEAE58EFA}">
      <dgm:prSet phldrT="[Texto]" custT="1"/>
      <dgm:spPr>
        <a:noFill/>
        <a:ln w="28575">
          <a:solidFill>
            <a:srgbClr val="08CAC1"/>
          </a:solidFill>
        </a:ln>
      </dgm:spPr>
      <dgm:t>
        <a:bodyPr/>
        <a:lstStyle/>
        <a:p>
          <a:r>
            <a:rPr lang="es-ES" sz="1800" dirty="0">
              <a:solidFill>
                <a:schemeClr val="tx1"/>
              </a:solidFill>
            </a:rPr>
            <a:t>Comprender la estructura del </a:t>
          </a:r>
          <a:r>
            <a:rPr lang="es-ES" sz="1800" dirty="0" err="1">
              <a:solidFill>
                <a:schemeClr val="tx1"/>
              </a:solidFill>
            </a:rPr>
            <a:t>dataset</a:t>
          </a:r>
          <a:endParaRPr lang="es-ES" sz="1800" dirty="0">
            <a:solidFill>
              <a:schemeClr val="tx1"/>
            </a:solidFill>
          </a:endParaRPr>
        </a:p>
      </dgm:t>
    </dgm:pt>
    <dgm:pt modelId="{9DA00F48-ADD7-4383-AB43-5BA0C59306A1}" type="parTrans" cxnId="{EE9EE439-90D9-4DA6-926E-E7E78EE0B636}">
      <dgm:prSet/>
      <dgm:spPr>
        <a:ln w="28575">
          <a:solidFill>
            <a:srgbClr val="08CAC1"/>
          </a:solidFill>
        </a:ln>
      </dgm:spPr>
      <dgm:t>
        <a:bodyPr/>
        <a:lstStyle/>
        <a:p>
          <a:endParaRPr lang="es-ES"/>
        </a:p>
      </dgm:t>
    </dgm:pt>
    <dgm:pt modelId="{52E8B204-9CAA-4B0E-A26D-B82ED23B9695}" type="sibTrans" cxnId="{EE9EE439-90D9-4DA6-926E-E7E78EE0B636}">
      <dgm:prSet/>
      <dgm:spPr/>
      <dgm:t>
        <a:bodyPr/>
        <a:lstStyle/>
        <a:p>
          <a:endParaRPr lang="es-ES"/>
        </a:p>
      </dgm:t>
    </dgm:pt>
    <dgm:pt modelId="{0542C4A0-631F-40A9-9F69-37F1F01AE9FC}">
      <dgm:prSet phldrT="[Texto]" custT="1"/>
      <dgm:spPr>
        <a:noFill/>
        <a:ln w="28575">
          <a:solidFill>
            <a:srgbClr val="08CAC1"/>
          </a:solidFill>
        </a:ln>
      </dgm:spPr>
      <dgm:t>
        <a:bodyPr/>
        <a:lstStyle/>
        <a:p>
          <a:r>
            <a:rPr lang="es-ES" sz="1800" dirty="0">
              <a:solidFill>
                <a:schemeClr val="tx1"/>
              </a:solidFill>
            </a:rPr>
            <a:t>Analizar el desbalanceo de la variable objetivo</a:t>
          </a:r>
        </a:p>
      </dgm:t>
    </dgm:pt>
    <dgm:pt modelId="{A8AE7DE1-483F-4A4A-B2D6-4EF384B5B1C9}" type="parTrans" cxnId="{6A32145A-FA6B-4FD3-A560-4F416220B256}">
      <dgm:prSet/>
      <dgm:spPr>
        <a:noFill/>
        <a:ln w="28575">
          <a:solidFill>
            <a:srgbClr val="08CAC1"/>
          </a:solidFill>
        </a:ln>
      </dgm:spPr>
      <dgm:t>
        <a:bodyPr/>
        <a:lstStyle/>
        <a:p>
          <a:endParaRPr lang="es-ES"/>
        </a:p>
      </dgm:t>
    </dgm:pt>
    <dgm:pt modelId="{C3734EA7-7AD1-4AB6-AB7D-04A42E110321}" type="sibTrans" cxnId="{6A32145A-FA6B-4FD3-A560-4F416220B256}">
      <dgm:prSet/>
      <dgm:spPr/>
      <dgm:t>
        <a:bodyPr/>
        <a:lstStyle/>
        <a:p>
          <a:endParaRPr lang="es-ES"/>
        </a:p>
      </dgm:t>
    </dgm:pt>
    <dgm:pt modelId="{2F275426-B258-4364-85FA-29D33C5440FB}">
      <dgm:prSet phldrT="[Texto]" phldr="0" custT="1"/>
      <dgm:spPr>
        <a:noFill/>
        <a:ln w="28575">
          <a:solidFill>
            <a:srgbClr val="08CAC1"/>
          </a:solidFill>
        </a:ln>
      </dgm:spPr>
      <dgm:t>
        <a:bodyPr/>
        <a:lstStyle/>
        <a:p>
          <a:r>
            <a:rPr lang="es-ES" sz="1800" dirty="0">
              <a:solidFill>
                <a:schemeClr val="tx1"/>
              </a:solidFill>
            </a:rPr>
            <a:t>Identificar patrones relevantes</a:t>
          </a:r>
        </a:p>
      </dgm:t>
    </dgm:pt>
    <dgm:pt modelId="{C05ED359-98F7-4F2A-A91A-80D8B2AADC4D}" type="parTrans" cxnId="{1BB24DE8-1681-4B85-9B41-068DCC199415}">
      <dgm:prSet/>
      <dgm:spPr>
        <a:ln w="28575">
          <a:solidFill>
            <a:srgbClr val="08CAC1"/>
          </a:solidFill>
        </a:ln>
      </dgm:spPr>
      <dgm:t>
        <a:bodyPr/>
        <a:lstStyle/>
        <a:p>
          <a:endParaRPr lang="es-ES"/>
        </a:p>
      </dgm:t>
    </dgm:pt>
    <dgm:pt modelId="{E6DCB877-9ACF-4D2B-8D00-A9CA1B9F5ECF}" type="sibTrans" cxnId="{1BB24DE8-1681-4B85-9B41-068DCC199415}">
      <dgm:prSet/>
      <dgm:spPr/>
      <dgm:t>
        <a:bodyPr/>
        <a:lstStyle/>
        <a:p>
          <a:endParaRPr lang="es-ES"/>
        </a:p>
      </dgm:t>
    </dgm:pt>
    <dgm:pt modelId="{360C2029-24A3-46FF-A6ED-F18A0E7C19F0}">
      <dgm:prSet custT="1"/>
      <dgm:spPr>
        <a:noFill/>
        <a:ln w="28575">
          <a:solidFill>
            <a:srgbClr val="08CAC1"/>
          </a:solidFill>
        </a:ln>
      </dgm:spPr>
      <dgm:t>
        <a:bodyPr/>
        <a:lstStyle/>
        <a:p>
          <a:r>
            <a:rPr lang="es-ES" sz="1800" dirty="0">
              <a:solidFill>
                <a:schemeClr val="tx1"/>
              </a:solidFill>
            </a:rPr>
            <a:t>Sentar las bases para modelado futuro</a:t>
          </a:r>
        </a:p>
      </dgm:t>
    </dgm:pt>
    <dgm:pt modelId="{4671B6B8-121E-460A-9242-9749702B34D4}" type="parTrans" cxnId="{8A7244DF-3B6F-42D3-A91E-B2EA11C381A6}">
      <dgm:prSet/>
      <dgm:spPr>
        <a:ln w="28575">
          <a:solidFill>
            <a:srgbClr val="08CAC1"/>
          </a:solidFill>
        </a:ln>
      </dgm:spPr>
      <dgm:t>
        <a:bodyPr/>
        <a:lstStyle/>
        <a:p>
          <a:endParaRPr lang="es-ES"/>
        </a:p>
      </dgm:t>
    </dgm:pt>
    <dgm:pt modelId="{E7C063A3-77B8-40C9-BA39-344633627D71}" type="sibTrans" cxnId="{8A7244DF-3B6F-42D3-A91E-B2EA11C381A6}">
      <dgm:prSet/>
      <dgm:spPr/>
      <dgm:t>
        <a:bodyPr/>
        <a:lstStyle/>
        <a:p>
          <a:endParaRPr lang="es-ES"/>
        </a:p>
      </dgm:t>
    </dgm:pt>
    <dgm:pt modelId="{A7444F38-05E2-4AC7-893C-A7ACDCA2432C}" type="pres">
      <dgm:prSet presAssocID="{79D1251C-DCC7-44FD-A73E-0E9E580AFF69}" presName="Name0" presStyleCnt="0">
        <dgm:presLayoutVars>
          <dgm:chPref val="1"/>
          <dgm:dir/>
          <dgm:animOne val="branch"/>
          <dgm:animLvl val="lvl"/>
          <dgm:resizeHandles val="exact"/>
        </dgm:presLayoutVars>
      </dgm:prSet>
      <dgm:spPr/>
    </dgm:pt>
    <dgm:pt modelId="{EDA265C1-4A04-49B0-93AA-386ABFB030BA}" type="pres">
      <dgm:prSet presAssocID="{D1568289-074E-4CC8-BDB0-7D8A1B6FECBB}" presName="root1" presStyleCnt="0"/>
      <dgm:spPr/>
    </dgm:pt>
    <dgm:pt modelId="{45221C67-033E-40C8-A871-CD8A87990B4C}" type="pres">
      <dgm:prSet presAssocID="{D1568289-074E-4CC8-BDB0-7D8A1B6FECBB}" presName="LevelOneTextNode" presStyleLbl="node0" presStyleIdx="0" presStyleCnt="1">
        <dgm:presLayoutVars>
          <dgm:chPref val="3"/>
        </dgm:presLayoutVars>
      </dgm:prSet>
      <dgm:spPr/>
    </dgm:pt>
    <dgm:pt modelId="{A29639CB-C1DC-4A24-BE16-DDF0F9E61B67}" type="pres">
      <dgm:prSet presAssocID="{D1568289-074E-4CC8-BDB0-7D8A1B6FECBB}" presName="level2hierChild" presStyleCnt="0"/>
      <dgm:spPr/>
    </dgm:pt>
    <dgm:pt modelId="{7C78B861-9929-416C-A7A6-5B037DDCFA25}" type="pres">
      <dgm:prSet presAssocID="{9DA00F48-ADD7-4383-AB43-5BA0C59306A1}" presName="conn2-1" presStyleLbl="parChTrans1D2" presStyleIdx="0" presStyleCnt="4"/>
      <dgm:spPr/>
    </dgm:pt>
    <dgm:pt modelId="{0CD79738-9FFA-43A1-A5ED-692F7F9E5D65}" type="pres">
      <dgm:prSet presAssocID="{9DA00F48-ADD7-4383-AB43-5BA0C59306A1}" presName="connTx" presStyleLbl="parChTrans1D2" presStyleIdx="0" presStyleCnt="4"/>
      <dgm:spPr/>
    </dgm:pt>
    <dgm:pt modelId="{25B239AA-18F2-4E6A-99E4-7F29EE327938}" type="pres">
      <dgm:prSet presAssocID="{9704BF32-4C02-4AED-AEE0-872CEAE58EFA}" presName="root2" presStyleCnt="0"/>
      <dgm:spPr/>
    </dgm:pt>
    <dgm:pt modelId="{5A210EAE-40DC-422C-97D2-9430B83AD505}" type="pres">
      <dgm:prSet presAssocID="{9704BF32-4C02-4AED-AEE0-872CEAE58EFA}" presName="LevelTwoTextNode" presStyleLbl="node2" presStyleIdx="0" presStyleCnt="4" custScaleX="112196">
        <dgm:presLayoutVars>
          <dgm:chPref val="3"/>
        </dgm:presLayoutVars>
      </dgm:prSet>
      <dgm:spPr/>
    </dgm:pt>
    <dgm:pt modelId="{BA2C4AC8-7413-44E3-A158-FDC59E4B6914}" type="pres">
      <dgm:prSet presAssocID="{9704BF32-4C02-4AED-AEE0-872CEAE58EFA}" presName="level3hierChild" presStyleCnt="0"/>
      <dgm:spPr/>
    </dgm:pt>
    <dgm:pt modelId="{A226CBEA-11DA-42AA-A554-A6EBC5A0D28B}" type="pres">
      <dgm:prSet presAssocID="{A8AE7DE1-483F-4A4A-B2D6-4EF384B5B1C9}" presName="conn2-1" presStyleLbl="parChTrans1D2" presStyleIdx="1" presStyleCnt="4"/>
      <dgm:spPr/>
    </dgm:pt>
    <dgm:pt modelId="{93E18F51-831B-453D-9413-A5C5DB63EEC0}" type="pres">
      <dgm:prSet presAssocID="{A8AE7DE1-483F-4A4A-B2D6-4EF384B5B1C9}" presName="connTx" presStyleLbl="parChTrans1D2" presStyleIdx="1" presStyleCnt="4"/>
      <dgm:spPr/>
    </dgm:pt>
    <dgm:pt modelId="{0B9F9514-187F-4BAC-B090-BAC884DF3C5F}" type="pres">
      <dgm:prSet presAssocID="{0542C4A0-631F-40A9-9F69-37F1F01AE9FC}" presName="root2" presStyleCnt="0"/>
      <dgm:spPr/>
    </dgm:pt>
    <dgm:pt modelId="{0AFE6E44-FC5F-4D1A-9376-C2544E8B5695}" type="pres">
      <dgm:prSet presAssocID="{0542C4A0-631F-40A9-9F69-37F1F01AE9FC}" presName="LevelTwoTextNode" presStyleLbl="node2" presStyleIdx="1" presStyleCnt="4" custScaleX="112196">
        <dgm:presLayoutVars>
          <dgm:chPref val="3"/>
        </dgm:presLayoutVars>
      </dgm:prSet>
      <dgm:spPr/>
    </dgm:pt>
    <dgm:pt modelId="{E643EA68-0082-4C1D-A7BB-2664C6EEAD53}" type="pres">
      <dgm:prSet presAssocID="{0542C4A0-631F-40A9-9F69-37F1F01AE9FC}" presName="level3hierChild" presStyleCnt="0"/>
      <dgm:spPr/>
    </dgm:pt>
    <dgm:pt modelId="{FD314B9E-0FA8-46F5-967C-3FD5D4BCCAF8}" type="pres">
      <dgm:prSet presAssocID="{C05ED359-98F7-4F2A-A91A-80D8B2AADC4D}" presName="conn2-1" presStyleLbl="parChTrans1D2" presStyleIdx="2" presStyleCnt="4"/>
      <dgm:spPr/>
    </dgm:pt>
    <dgm:pt modelId="{544C1F98-C134-471B-923B-334610834A50}" type="pres">
      <dgm:prSet presAssocID="{C05ED359-98F7-4F2A-A91A-80D8B2AADC4D}" presName="connTx" presStyleLbl="parChTrans1D2" presStyleIdx="2" presStyleCnt="4"/>
      <dgm:spPr/>
    </dgm:pt>
    <dgm:pt modelId="{04B3F4AD-D8A0-47F7-AEC1-E63250D6C5F3}" type="pres">
      <dgm:prSet presAssocID="{2F275426-B258-4364-85FA-29D33C5440FB}" presName="root2" presStyleCnt="0"/>
      <dgm:spPr/>
    </dgm:pt>
    <dgm:pt modelId="{7CD238E6-DCFE-4FAA-A8FC-C4B83C833A99}" type="pres">
      <dgm:prSet presAssocID="{2F275426-B258-4364-85FA-29D33C5440FB}" presName="LevelTwoTextNode" presStyleLbl="node2" presStyleIdx="2" presStyleCnt="4" custScaleX="112196">
        <dgm:presLayoutVars>
          <dgm:chPref val="3"/>
        </dgm:presLayoutVars>
      </dgm:prSet>
      <dgm:spPr/>
    </dgm:pt>
    <dgm:pt modelId="{3EC92FE9-E66E-4729-8D55-73DF6208D081}" type="pres">
      <dgm:prSet presAssocID="{2F275426-B258-4364-85FA-29D33C5440FB}" presName="level3hierChild" presStyleCnt="0"/>
      <dgm:spPr/>
    </dgm:pt>
    <dgm:pt modelId="{1EF44CC4-9D4E-4564-9E9D-7B1B49000D7F}" type="pres">
      <dgm:prSet presAssocID="{4671B6B8-121E-460A-9242-9749702B34D4}" presName="conn2-1" presStyleLbl="parChTrans1D2" presStyleIdx="3" presStyleCnt="4"/>
      <dgm:spPr/>
    </dgm:pt>
    <dgm:pt modelId="{3AF03E63-39D9-4D1B-AA6D-842C17590218}" type="pres">
      <dgm:prSet presAssocID="{4671B6B8-121E-460A-9242-9749702B34D4}" presName="connTx" presStyleLbl="parChTrans1D2" presStyleIdx="3" presStyleCnt="4"/>
      <dgm:spPr/>
    </dgm:pt>
    <dgm:pt modelId="{72EB0285-E2E5-4A01-8D2B-7FCB4E28C76B}" type="pres">
      <dgm:prSet presAssocID="{360C2029-24A3-46FF-A6ED-F18A0E7C19F0}" presName="root2" presStyleCnt="0"/>
      <dgm:spPr/>
    </dgm:pt>
    <dgm:pt modelId="{473824C7-442B-4E58-B129-81C75DDD956A}" type="pres">
      <dgm:prSet presAssocID="{360C2029-24A3-46FF-A6ED-F18A0E7C19F0}" presName="LevelTwoTextNode" presStyleLbl="node2" presStyleIdx="3" presStyleCnt="4" custScaleX="112196">
        <dgm:presLayoutVars>
          <dgm:chPref val="3"/>
        </dgm:presLayoutVars>
      </dgm:prSet>
      <dgm:spPr/>
    </dgm:pt>
    <dgm:pt modelId="{BF87728F-94BB-4AEE-AF61-A144D6B89998}" type="pres">
      <dgm:prSet presAssocID="{360C2029-24A3-46FF-A6ED-F18A0E7C19F0}" presName="level3hierChild" presStyleCnt="0"/>
      <dgm:spPr/>
    </dgm:pt>
  </dgm:ptLst>
  <dgm:cxnLst>
    <dgm:cxn modelId="{E170BD20-7B76-4052-BA3A-2257B0BD91F0}" type="presOf" srcId="{9DA00F48-ADD7-4383-AB43-5BA0C59306A1}" destId="{7C78B861-9929-416C-A7A6-5B037DDCFA25}" srcOrd="0" destOrd="0" presId="urn:microsoft.com/office/officeart/2008/layout/HorizontalMultiLevelHierarchy"/>
    <dgm:cxn modelId="{EE9EE439-90D9-4DA6-926E-E7E78EE0B636}" srcId="{D1568289-074E-4CC8-BDB0-7D8A1B6FECBB}" destId="{9704BF32-4C02-4AED-AEE0-872CEAE58EFA}" srcOrd="0" destOrd="0" parTransId="{9DA00F48-ADD7-4383-AB43-5BA0C59306A1}" sibTransId="{52E8B204-9CAA-4B0E-A26D-B82ED23B9695}"/>
    <dgm:cxn modelId="{85341742-243C-4BCF-9E80-D33235942F60}" type="presOf" srcId="{4671B6B8-121E-460A-9242-9749702B34D4}" destId="{1EF44CC4-9D4E-4564-9E9D-7B1B49000D7F}" srcOrd="0" destOrd="0" presId="urn:microsoft.com/office/officeart/2008/layout/HorizontalMultiLevelHierarchy"/>
    <dgm:cxn modelId="{9B05D042-927B-4F93-9AB0-04361D80ADDA}" type="presOf" srcId="{79D1251C-DCC7-44FD-A73E-0E9E580AFF69}" destId="{A7444F38-05E2-4AC7-893C-A7ACDCA2432C}" srcOrd="0" destOrd="0" presId="urn:microsoft.com/office/officeart/2008/layout/HorizontalMultiLevelHierarchy"/>
    <dgm:cxn modelId="{7BBFAA4D-656D-4A86-9826-83F75086FA7C}" type="presOf" srcId="{A8AE7DE1-483F-4A4A-B2D6-4EF384B5B1C9}" destId="{A226CBEA-11DA-42AA-A554-A6EBC5A0D28B}" srcOrd="0" destOrd="0" presId="urn:microsoft.com/office/officeart/2008/layout/HorizontalMultiLevelHierarchy"/>
    <dgm:cxn modelId="{60390671-0659-4E39-A26C-FC29BDCDCA93}" type="presOf" srcId="{D1568289-074E-4CC8-BDB0-7D8A1B6FECBB}" destId="{45221C67-033E-40C8-A871-CD8A87990B4C}" srcOrd="0" destOrd="0" presId="urn:microsoft.com/office/officeart/2008/layout/HorizontalMultiLevelHierarchy"/>
    <dgm:cxn modelId="{E5C7C154-A5FA-4585-8871-2E6AE270AAF2}" type="presOf" srcId="{9DA00F48-ADD7-4383-AB43-5BA0C59306A1}" destId="{0CD79738-9FFA-43A1-A5ED-692F7F9E5D65}" srcOrd="1" destOrd="0" presId="urn:microsoft.com/office/officeart/2008/layout/HorizontalMultiLevelHierarchy"/>
    <dgm:cxn modelId="{0C3E3175-54CF-43DA-9BEC-C16B71124FBD}" type="presOf" srcId="{A8AE7DE1-483F-4A4A-B2D6-4EF384B5B1C9}" destId="{93E18F51-831B-453D-9413-A5C5DB63EEC0}" srcOrd="1" destOrd="0" presId="urn:microsoft.com/office/officeart/2008/layout/HorizontalMultiLevelHierarchy"/>
    <dgm:cxn modelId="{6A32145A-FA6B-4FD3-A560-4F416220B256}" srcId="{D1568289-074E-4CC8-BDB0-7D8A1B6FECBB}" destId="{0542C4A0-631F-40A9-9F69-37F1F01AE9FC}" srcOrd="1" destOrd="0" parTransId="{A8AE7DE1-483F-4A4A-B2D6-4EF384B5B1C9}" sibTransId="{C3734EA7-7AD1-4AB6-AB7D-04A42E110321}"/>
    <dgm:cxn modelId="{7CC7017E-EC9A-4E27-B58E-B9F98B2E74B4}" type="presOf" srcId="{360C2029-24A3-46FF-A6ED-F18A0E7C19F0}" destId="{473824C7-442B-4E58-B129-81C75DDD956A}" srcOrd="0" destOrd="0" presId="urn:microsoft.com/office/officeart/2008/layout/HorizontalMultiLevelHierarchy"/>
    <dgm:cxn modelId="{4335DF81-B8FB-4C5F-BA52-7C54DFA00C33}" srcId="{79D1251C-DCC7-44FD-A73E-0E9E580AFF69}" destId="{D1568289-074E-4CC8-BDB0-7D8A1B6FECBB}" srcOrd="0" destOrd="0" parTransId="{D82B9094-063A-4B74-A4B1-2B2F06EA9E3F}" sibTransId="{767BEB95-F525-4778-8133-803AF311CE5A}"/>
    <dgm:cxn modelId="{012D3185-B226-40E2-B1A0-9A6C978EFEF4}" type="presOf" srcId="{C05ED359-98F7-4F2A-A91A-80D8B2AADC4D}" destId="{544C1F98-C134-471B-923B-334610834A50}" srcOrd="1" destOrd="0" presId="urn:microsoft.com/office/officeart/2008/layout/HorizontalMultiLevelHierarchy"/>
    <dgm:cxn modelId="{60666391-6B59-45FB-A8E2-3F86C04F3044}" type="presOf" srcId="{4671B6B8-121E-460A-9242-9749702B34D4}" destId="{3AF03E63-39D9-4D1B-AA6D-842C17590218}" srcOrd="1" destOrd="0" presId="urn:microsoft.com/office/officeart/2008/layout/HorizontalMultiLevelHierarchy"/>
    <dgm:cxn modelId="{044B73A5-12B2-4DE6-A9E5-91ABCA3870C1}" type="presOf" srcId="{C05ED359-98F7-4F2A-A91A-80D8B2AADC4D}" destId="{FD314B9E-0FA8-46F5-967C-3FD5D4BCCAF8}" srcOrd="0" destOrd="0" presId="urn:microsoft.com/office/officeart/2008/layout/HorizontalMultiLevelHierarchy"/>
    <dgm:cxn modelId="{2C6888AB-1244-4CA1-9C57-9D22C185F2F3}" type="presOf" srcId="{9704BF32-4C02-4AED-AEE0-872CEAE58EFA}" destId="{5A210EAE-40DC-422C-97D2-9430B83AD505}" srcOrd="0" destOrd="0" presId="urn:microsoft.com/office/officeart/2008/layout/HorizontalMultiLevelHierarchy"/>
    <dgm:cxn modelId="{88CC71DD-7357-46A1-971F-0B7E122C676C}" type="presOf" srcId="{2F275426-B258-4364-85FA-29D33C5440FB}" destId="{7CD238E6-DCFE-4FAA-A8FC-C4B83C833A99}" srcOrd="0" destOrd="0" presId="urn:microsoft.com/office/officeart/2008/layout/HorizontalMultiLevelHierarchy"/>
    <dgm:cxn modelId="{8A7244DF-3B6F-42D3-A91E-B2EA11C381A6}" srcId="{D1568289-074E-4CC8-BDB0-7D8A1B6FECBB}" destId="{360C2029-24A3-46FF-A6ED-F18A0E7C19F0}" srcOrd="3" destOrd="0" parTransId="{4671B6B8-121E-460A-9242-9749702B34D4}" sibTransId="{E7C063A3-77B8-40C9-BA39-344633627D71}"/>
    <dgm:cxn modelId="{1BB24DE8-1681-4B85-9B41-068DCC199415}" srcId="{D1568289-074E-4CC8-BDB0-7D8A1B6FECBB}" destId="{2F275426-B258-4364-85FA-29D33C5440FB}" srcOrd="2" destOrd="0" parTransId="{C05ED359-98F7-4F2A-A91A-80D8B2AADC4D}" sibTransId="{E6DCB877-9ACF-4D2B-8D00-A9CA1B9F5ECF}"/>
    <dgm:cxn modelId="{FD6C92F1-8989-4BE4-9058-BD1A98DDD4A1}" type="presOf" srcId="{0542C4A0-631F-40A9-9F69-37F1F01AE9FC}" destId="{0AFE6E44-FC5F-4D1A-9376-C2544E8B5695}" srcOrd="0" destOrd="0" presId="urn:microsoft.com/office/officeart/2008/layout/HorizontalMultiLevelHierarchy"/>
    <dgm:cxn modelId="{546F0BFD-722B-4FDA-A888-F7732751E37B}" type="presParOf" srcId="{A7444F38-05E2-4AC7-893C-A7ACDCA2432C}" destId="{EDA265C1-4A04-49B0-93AA-386ABFB030BA}" srcOrd="0" destOrd="0" presId="urn:microsoft.com/office/officeart/2008/layout/HorizontalMultiLevelHierarchy"/>
    <dgm:cxn modelId="{F2F47138-6E29-4C7B-92C7-5656E87D8207}" type="presParOf" srcId="{EDA265C1-4A04-49B0-93AA-386ABFB030BA}" destId="{45221C67-033E-40C8-A871-CD8A87990B4C}" srcOrd="0" destOrd="0" presId="urn:microsoft.com/office/officeart/2008/layout/HorizontalMultiLevelHierarchy"/>
    <dgm:cxn modelId="{1EFAB84B-68D6-4CF3-98D5-E8A2ECCA2CFF}" type="presParOf" srcId="{EDA265C1-4A04-49B0-93AA-386ABFB030BA}" destId="{A29639CB-C1DC-4A24-BE16-DDF0F9E61B67}" srcOrd="1" destOrd="0" presId="urn:microsoft.com/office/officeart/2008/layout/HorizontalMultiLevelHierarchy"/>
    <dgm:cxn modelId="{FB8719B7-8AF1-45EA-AD29-53A2C5D673BD}" type="presParOf" srcId="{A29639CB-C1DC-4A24-BE16-DDF0F9E61B67}" destId="{7C78B861-9929-416C-A7A6-5B037DDCFA25}" srcOrd="0" destOrd="0" presId="urn:microsoft.com/office/officeart/2008/layout/HorizontalMultiLevelHierarchy"/>
    <dgm:cxn modelId="{576977CB-39C5-47E5-97DE-6EA72C9009E2}" type="presParOf" srcId="{7C78B861-9929-416C-A7A6-5B037DDCFA25}" destId="{0CD79738-9FFA-43A1-A5ED-692F7F9E5D65}" srcOrd="0" destOrd="0" presId="urn:microsoft.com/office/officeart/2008/layout/HorizontalMultiLevelHierarchy"/>
    <dgm:cxn modelId="{A6CD4B15-CBE3-4FA2-9630-18C06C11C303}" type="presParOf" srcId="{A29639CB-C1DC-4A24-BE16-DDF0F9E61B67}" destId="{25B239AA-18F2-4E6A-99E4-7F29EE327938}" srcOrd="1" destOrd="0" presId="urn:microsoft.com/office/officeart/2008/layout/HorizontalMultiLevelHierarchy"/>
    <dgm:cxn modelId="{64C32624-E3D7-4BC5-9F97-B66496992F6D}" type="presParOf" srcId="{25B239AA-18F2-4E6A-99E4-7F29EE327938}" destId="{5A210EAE-40DC-422C-97D2-9430B83AD505}" srcOrd="0" destOrd="0" presId="urn:microsoft.com/office/officeart/2008/layout/HorizontalMultiLevelHierarchy"/>
    <dgm:cxn modelId="{AB91A37E-858F-4A02-B7F1-7BD3E83F9DEC}" type="presParOf" srcId="{25B239AA-18F2-4E6A-99E4-7F29EE327938}" destId="{BA2C4AC8-7413-44E3-A158-FDC59E4B6914}" srcOrd="1" destOrd="0" presId="urn:microsoft.com/office/officeart/2008/layout/HorizontalMultiLevelHierarchy"/>
    <dgm:cxn modelId="{700177DF-0C29-4FF4-80FA-36CF37C9CA86}" type="presParOf" srcId="{A29639CB-C1DC-4A24-BE16-DDF0F9E61B67}" destId="{A226CBEA-11DA-42AA-A554-A6EBC5A0D28B}" srcOrd="2" destOrd="0" presId="urn:microsoft.com/office/officeart/2008/layout/HorizontalMultiLevelHierarchy"/>
    <dgm:cxn modelId="{2A9B2175-E51A-40EF-946A-E19202523814}" type="presParOf" srcId="{A226CBEA-11DA-42AA-A554-A6EBC5A0D28B}" destId="{93E18F51-831B-453D-9413-A5C5DB63EEC0}" srcOrd="0" destOrd="0" presId="urn:microsoft.com/office/officeart/2008/layout/HorizontalMultiLevelHierarchy"/>
    <dgm:cxn modelId="{B18D39CE-AF32-4DE2-AAC2-F4F7941DB13E}" type="presParOf" srcId="{A29639CB-C1DC-4A24-BE16-DDF0F9E61B67}" destId="{0B9F9514-187F-4BAC-B090-BAC884DF3C5F}" srcOrd="3" destOrd="0" presId="urn:microsoft.com/office/officeart/2008/layout/HorizontalMultiLevelHierarchy"/>
    <dgm:cxn modelId="{E119FA69-753F-4ED1-A859-D57904905D5F}" type="presParOf" srcId="{0B9F9514-187F-4BAC-B090-BAC884DF3C5F}" destId="{0AFE6E44-FC5F-4D1A-9376-C2544E8B5695}" srcOrd="0" destOrd="0" presId="urn:microsoft.com/office/officeart/2008/layout/HorizontalMultiLevelHierarchy"/>
    <dgm:cxn modelId="{E240A0EF-5926-4A75-BA38-5EA2C570A39A}" type="presParOf" srcId="{0B9F9514-187F-4BAC-B090-BAC884DF3C5F}" destId="{E643EA68-0082-4C1D-A7BB-2664C6EEAD53}" srcOrd="1" destOrd="0" presId="urn:microsoft.com/office/officeart/2008/layout/HorizontalMultiLevelHierarchy"/>
    <dgm:cxn modelId="{F999987B-7DC0-490A-8E56-4E4BFD08BF8E}" type="presParOf" srcId="{A29639CB-C1DC-4A24-BE16-DDF0F9E61B67}" destId="{FD314B9E-0FA8-46F5-967C-3FD5D4BCCAF8}" srcOrd="4" destOrd="0" presId="urn:microsoft.com/office/officeart/2008/layout/HorizontalMultiLevelHierarchy"/>
    <dgm:cxn modelId="{E58FFC81-92C2-44A9-8A9A-A5FD20F5691B}" type="presParOf" srcId="{FD314B9E-0FA8-46F5-967C-3FD5D4BCCAF8}" destId="{544C1F98-C134-471B-923B-334610834A50}" srcOrd="0" destOrd="0" presId="urn:microsoft.com/office/officeart/2008/layout/HorizontalMultiLevelHierarchy"/>
    <dgm:cxn modelId="{A69D11AB-09AB-4EC9-A75A-C33D6A44FE03}" type="presParOf" srcId="{A29639CB-C1DC-4A24-BE16-DDF0F9E61B67}" destId="{04B3F4AD-D8A0-47F7-AEC1-E63250D6C5F3}" srcOrd="5" destOrd="0" presId="urn:microsoft.com/office/officeart/2008/layout/HorizontalMultiLevelHierarchy"/>
    <dgm:cxn modelId="{F0516371-4A48-4EA1-8B07-94B6C19CF07D}" type="presParOf" srcId="{04B3F4AD-D8A0-47F7-AEC1-E63250D6C5F3}" destId="{7CD238E6-DCFE-4FAA-A8FC-C4B83C833A99}" srcOrd="0" destOrd="0" presId="urn:microsoft.com/office/officeart/2008/layout/HorizontalMultiLevelHierarchy"/>
    <dgm:cxn modelId="{54C5016D-B1C1-49C6-95B9-D652AF7A4A4C}" type="presParOf" srcId="{04B3F4AD-D8A0-47F7-AEC1-E63250D6C5F3}" destId="{3EC92FE9-E66E-4729-8D55-73DF6208D081}" srcOrd="1" destOrd="0" presId="urn:microsoft.com/office/officeart/2008/layout/HorizontalMultiLevelHierarchy"/>
    <dgm:cxn modelId="{3120149D-AE6F-4890-A009-AE0757776EBF}" type="presParOf" srcId="{A29639CB-C1DC-4A24-BE16-DDF0F9E61B67}" destId="{1EF44CC4-9D4E-4564-9E9D-7B1B49000D7F}" srcOrd="6" destOrd="0" presId="urn:microsoft.com/office/officeart/2008/layout/HorizontalMultiLevelHierarchy"/>
    <dgm:cxn modelId="{31DAAE87-1E00-4819-87F2-6450AD3B2EEE}" type="presParOf" srcId="{1EF44CC4-9D4E-4564-9E9D-7B1B49000D7F}" destId="{3AF03E63-39D9-4D1B-AA6D-842C17590218}" srcOrd="0" destOrd="0" presId="urn:microsoft.com/office/officeart/2008/layout/HorizontalMultiLevelHierarchy"/>
    <dgm:cxn modelId="{43581CC8-F263-4255-91FA-3252EFD66981}" type="presParOf" srcId="{A29639CB-C1DC-4A24-BE16-DDF0F9E61B67}" destId="{72EB0285-E2E5-4A01-8D2B-7FCB4E28C76B}" srcOrd="7" destOrd="0" presId="urn:microsoft.com/office/officeart/2008/layout/HorizontalMultiLevelHierarchy"/>
    <dgm:cxn modelId="{A47CD8B2-0E6B-4439-83D3-F84031632076}" type="presParOf" srcId="{72EB0285-E2E5-4A01-8D2B-7FCB4E28C76B}" destId="{473824C7-442B-4E58-B129-81C75DDD956A}" srcOrd="0" destOrd="0" presId="urn:microsoft.com/office/officeart/2008/layout/HorizontalMultiLevelHierarchy"/>
    <dgm:cxn modelId="{ECA00D91-2144-402F-B17C-CCC66004365B}" type="presParOf" srcId="{72EB0285-E2E5-4A01-8D2B-7FCB4E28C76B}" destId="{BF87728F-94BB-4AEE-AF61-A144D6B89998}"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43E964-0B74-4AF4-B8F6-8AD0BAF92E2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ES"/>
        </a:p>
      </dgm:t>
    </dgm:pt>
    <dgm:pt modelId="{47B46750-0397-4788-9005-5A4F392276F7}">
      <dgm:prSet phldrT="[Texto]" phldr="0" custT="1"/>
      <dgm:spPr/>
      <dgm:t>
        <a:bodyPr/>
        <a:lstStyle/>
        <a:p>
          <a:r>
            <a:rPr lang="es-ES" sz="2400" dirty="0"/>
            <a:t>¿Cómo se eligieron los datos?</a:t>
          </a:r>
        </a:p>
      </dgm:t>
    </dgm:pt>
    <dgm:pt modelId="{465531DB-6618-4965-A0FB-0FA387399816}" type="parTrans" cxnId="{7D108388-687A-424A-81C1-F2549B2091AF}">
      <dgm:prSet/>
      <dgm:spPr/>
      <dgm:t>
        <a:bodyPr/>
        <a:lstStyle/>
        <a:p>
          <a:endParaRPr lang="es-ES"/>
        </a:p>
      </dgm:t>
    </dgm:pt>
    <dgm:pt modelId="{8DB707BD-A08C-4D51-8B18-F84A251E2FE1}" type="sibTrans" cxnId="{7D108388-687A-424A-81C1-F2549B2091AF}">
      <dgm:prSet/>
      <dgm:spPr/>
      <dgm:t>
        <a:bodyPr/>
        <a:lstStyle/>
        <a:p>
          <a:endParaRPr lang="es-ES"/>
        </a:p>
      </dgm:t>
    </dgm:pt>
    <dgm:pt modelId="{E6B7E143-1C2E-4FAE-954B-63B42DE2C178}">
      <dgm:prSet phldrT="[Texto]" phldr="0" custT="1"/>
      <dgm:spPr>
        <a:noFill/>
        <a:ln w="28575">
          <a:solidFill>
            <a:srgbClr val="08CAC1"/>
          </a:solidFill>
        </a:ln>
      </dgm:spPr>
      <dgm:t>
        <a:bodyPr/>
        <a:lstStyle/>
        <a:p>
          <a:r>
            <a:rPr lang="es-ES" sz="1600" dirty="0">
              <a:solidFill>
                <a:schemeClr val="tx1"/>
              </a:solidFill>
            </a:rPr>
            <a:t>Enfoque B</a:t>
          </a:r>
        </a:p>
      </dgm:t>
    </dgm:pt>
    <dgm:pt modelId="{CDDB5547-A89B-4E9B-8EEB-57EF75F59FB9}" type="parTrans" cxnId="{858314A7-D772-4B45-A6AD-0AC5FD40533A}">
      <dgm:prSet/>
      <dgm:spPr/>
      <dgm:t>
        <a:bodyPr/>
        <a:lstStyle/>
        <a:p>
          <a:endParaRPr lang="es-ES"/>
        </a:p>
      </dgm:t>
    </dgm:pt>
    <dgm:pt modelId="{A311855C-EA89-4E49-B7D6-DF1EDFD37432}" type="sibTrans" cxnId="{858314A7-D772-4B45-A6AD-0AC5FD40533A}">
      <dgm:prSet/>
      <dgm:spPr/>
      <dgm:t>
        <a:bodyPr/>
        <a:lstStyle/>
        <a:p>
          <a:endParaRPr lang="es-ES"/>
        </a:p>
      </dgm:t>
    </dgm:pt>
    <dgm:pt modelId="{F19A851F-01D9-466B-97F8-9E735F10D852}">
      <dgm:prSet phldrT="[Texto]" custT="1"/>
      <dgm:spPr>
        <a:noFill/>
        <a:ln w="28575">
          <a:solidFill>
            <a:srgbClr val="08CAC1"/>
          </a:solidFill>
        </a:ln>
      </dgm:spPr>
      <dgm:t>
        <a:bodyPr/>
        <a:lstStyle/>
        <a:p>
          <a:r>
            <a:rPr lang="es-ES" sz="1600" dirty="0">
              <a:solidFill>
                <a:schemeClr val="tx1"/>
              </a:solidFill>
            </a:rPr>
            <a:t>Exploración previa de </a:t>
          </a:r>
          <a:r>
            <a:rPr lang="es-ES" sz="1600" dirty="0" err="1">
              <a:solidFill>
                <a:schemeClr val="tx1"/>
              </a:solidFill>
            </a:rPr>
            <a:t>datasets</a:t>
          </a:r>
          <a:endParaRPr lang="es-ES" sz="1600" dirty="0">
            <a:solidFill>
              <a:schemeClr val="tx1"/>
            </a:solidFill>
          </a:endParaRPr>
        </a:p>
      </dgm:t>
    </dgm:pt>
    <dgm:pt modelId="{CAA98DC6-C0A7-4553-B976-FF14EBE01BA7}" type="parTrans" cxnId="{8B264853-CB8E-436D-BEFC-CB8C6FA99A91}">
      <dgm:prSet/>
      <dgm:spPr/>
      <dgm:t>
        <a:bodyPr/>
        <a:lstStyle/>
        <a:p>
          <a:endParaRPr lang="es-ES"/>
        </a:p>
      </dgm:t>
    </dgm:pt>
    <dgm:pt modelId="{465C1D2B-9F20-44F4-9FEB-1A77B6DD7A61}" type="sibTrans" cxnId="{8B264853-CB8E-436D-BEFC-CB8C6FA99A91}">
      <dgm:prSet/>
      <dgm:spPr/>
      <dgm:t>
        <a:bodyPr/>
        <a:lstStyle/>
        <a:p>
          <a:endParaRPr lang="es-ES"/>
        </a:p>
      </dgm:t>
    </dgm:pt>
    <dgm:pt modelId="{96F78DB5-7E35-4193-BBE2-C49166A15BB4}">
      <dgm:prSet custT="1"/>
      <dgm:spPr>
        <a:noFill/>
        <a:ln w="28575">
          <a:solidFill>
            <a:srgbClr val="08CAC1"/>
          </a:solidFill>
        </a:ln>
      </dgm:spPr>
      <dgm:t>
        <a:bodyPr/>
        <a:lstStyle/>
        <a:p>
          <a:r>
            <a:rPr lang="es-ES" sz="1600" dirty="0">
              <a:solidFill>
                <a:schemeClr val="tx1"/>
              </a:solidFill>
            </a:rPr>
            <a:t>Selección por relevancia real</a:t>
          </a:r>
        </a:p>
      </dgm:t>
    </dgm:pt>
    <dgm:pt modelId="{224B1A16-B220-48C8-82B5-D0A4A1766091}" type="parTrans" cxnId="{910FF7B6-D50E-493E-A3BF-018110EB7967}">
      <dgm:prSet/>
      <dgm:spPr/>
      <dgm:t>
        <a:bodyPr/>
        <a:lstStyle/>
        <a:p>
          <a:endParaRPr lang="es-ES"/>
        </a:p>
      </dgm:t>
    </dgm:pt>
    <dgm:pt modelId="{984A644E-68FD-492B-9DDC-6B5F4EA92B23}" type="sibTrans" cxnId="{910FF7B6-D50E-493E-A3BF-018110EB7967}">
      <dgm:prSet/>
      <dgm:spPr/>
      <dgm:t>
        <a:bodyPr/>
        <a:lstStyle/>
        <a:p>
          <a:endParaRPr lang="es-ES"/>
        </a:p>
      </dgm:t>
    </dgm:pt>
    <dgm:pt modelId="{0C432CE0-CB88-4993-BD2A-0E8D638D564D}" type="pres">
      <dgm:prSet presAssocID="{C743E964-0B74-4AF4-B8F6-8AD0BAF92E2B}" presName="diagram" presStyleCnt="0">
        <dgm:presLayoutVars>
          <dgm:chPref val="1"/>
          <dgm:dir/>
          <dgm:animOne val="branch"/>
          <dgm:animLvl val="lvl"/>
          <dgm:resizeHandles val="exact"/>
        </dgm:presLayoutVars>
      </dgm:prSet>
      <dgm:spPr/>
    </dgm:pt>
    <dgm:pt modelId="{889F3A2B-DA35-4759-B318-6B8E847D86B7}" type="pres">
      <dgm:prSet presAssocID="{47B46750-0397-4788-9005-5A4F392276F7}" presName="root1" presStyleCnt="0"/>
      <dgm:spPr/>
    </dgm:pt>
    <dgm:pt modelId="{278E3AF0-7ADD-4F3A-BE24-AC3B1F2CBA9A}" type="pres">
      <dgm:prSet presAssocID="{47B46750-0397-4788-9005-5A4F392276F7}" presName="LevelOneTextNode" presStyleLbl="node0" presStyleIdx="0" presStyleCnt="1" custScaleX="192536">
        <dgm:presLayoutVars>
          <dgm:chPref val="3"/>
        </dgm:presLayoutVars>
      </dgm:prSet>
      <dgm:spPr/>
    </dgm:pt>
    <dgm:pt modelId="{8C5772BC-77AC-4BDD-8548-D880894C4020}" type="pres">
      <dgm:prSet presAssocID="{47B46750-0397-4788-9005-5A4F392276F7}" presName="level2hierChild" presStyleCnt="0"/>
      <dgm:spPr/>
    </dgm:pt>
    <dgm:pt modelId="{554C71E0-D763-423B-A64C-75D169E1544C}" type="pres">
      <dgm:prSet presAssocID="{CDDB5547-A89B-4E9B-8EEB-57EF75F59FB9}" presName="conn2-1" presStyleLbl="parChTrans1D2" presStyleIdx="0" presStyleCnt="3"/>
      <dgm:spPr/>
    </dgm:pt>
    <dgm:pt modelId="{5888E53B-30D7-4654-9521-24E75CD84F7F}" type="pres">
      <dgm:prSet presAssocID="{CDDB5547-A89B-4E9B-8EEB-57EF75F59FB9}" presName="connTx" presStyleLbl="parChTrans1D2" presStyleIdx="0" presStyleCnt="3"/>
      <dgm:spPr/>
    </dgm:pt>
    <dgm:pt modelId="{AA91EC3A-5FDD-4B0A-999C-06931E3AD4EF}" type="pres">
      <dgm:prSet presAssocID="{E6B7E143-1C2E-4FAE-954B-63B42DE2C178}" presName="root2" presStyleCnt="0"/>
      <dgm:spPr/>
    </dgm:pt>
    <dgm:pt modelId="{FCA895C1-D9E7-4965-A974-B2CF961FDBD9}" type="pres">
      <dgm:prSet presAssocID="{E6B7E143-1C2E-4FAE-954B-63B42DE2C178}" presName="LevelTwoTextNode" presStyleLbl="node2" presStyleIdx="0" presStyleCnt="3" custScaleX="170995" custScaleY="45026">
        <dgm:presLayoutVars>
          <dgm:chPref val="3"/>
        </dgm:presLayoutVars>
      </dgm:prSet>
      <dgm:spPr/>
    </dgm:pt>
    <dgm:pt modelId="{200E751B-6468-4ACE-9294-BD1637A06206}" type="pres">
      <dgm:prSet presAssocID="{E6B7E143-1C2E-4FAE-954B-63B42DE2C178}" presName="level3hierChild" presStyleCnt="0"/>
      <dgm:spPr/>
    </dgm:pt>
    <dgm:pt modelId="{E85E45C9-1A94-4A7F-95B8-5FB5B19F60D6}" type="pres">
      <dgm:prSet presAssocID="{CAA98DC6-C0A7-4553-B976-FF14EBE01BA7}" presName="conn2-1" presStyleLbl="parChTrans1D2" presStyleIdx="1" presStyleCnt="3"/>
      <dgm:spPr/>
    </dgm:pt>
    <dgm:pt modelId="{C9C46980-0277-4753-8477-A4ED2AF846BD}" type="pres">
      <dgm:prSet presAssocID="{CAA98DC6-C0A7-4553-B976-FF14EBE01BA7}" presName="connTx" presStyleLbl="parChTrans1D2" presStyleIdx="1" presStyleCnt="3"/>
      <dgm:spPr/>
    </dgm:pt>
    <dgm:pt modelId="{4CB602DF-36A1-4158-88A5-0A99E4890313}" type="pres">
      <dgm:prSet presAssocID="{F19A851F-01D9-466B-97F8-9E735F10D852}" presName="root2" presStyleCnt="0"/>
      <dgm:spPr/>
    </dgm:pt>
    <dgm:pt modelId="{A5C9717E-6F6D-4A6E-8399-D722345F3500}" type="pres">
      <dgm:prSet presAssocID="{F19A851F-01D9-466B-97F8-9E735F10D852}" presName="LevelTwoTextNode" presStyleLbl="node2" presStyleIdx="1" presStyleCnt="3" custScaleX="170995" custScaleY="45026">
        <dgm:presLayoutVars>
          <dgm:chPref val="3"/>
        </dgm:presLayoutVars>
      </dgm:prSet>
      <dgm:spPr/>
    </dgm:pt>
    <dgm:pt modelId="{B9C40051-CE5F-4791-8058-141D15290288}" type="pres">
      <dgm:prSet presAssocID="{F19A851F-01D9-466B-97F8-9E735F10D852}" presName="level3hierChild" presStyleCnt="0"/>
      <dgm:spPr/>
    </dgm:pt>
    <dgm:pt modelId="{7072275B-1EC7-4666-B961-5EA4A4FBD2E0}" type="pres">
      <dgm:prSet presAssocID="{224B1A16-B220-48C8-82B5-D0A4A1766091}" presName="conn2-1" presStyleLbl="parChTrans1D2" presStyleIdx="2" presStyleCnt="3"/>
      <dgm:spPr/>
    </dgm:pt>
    <dgm:pt modelId="{EFA6EE24-86AE-42A0-BA58-2826AE261284}" type="pres">
      <dgm:prSet presAssocID="{224B1A16-B220-48C8-82B5-D0A4A1766091}" presName="connTx" presStyleLbl="parChTrans1D2" presStyleIdx="2" presStyleCnt="3"/>
      <dgm:spPr/>
    </dgm:pt>
    <dgm:pt modelId="{06E6CC44-1356-4C3C-8633-BB22FB4737E4}" type="pres">
      <dgm:prSet presAssocID="{96F78DB5-7E35-4193-BBE2-C49166A15BB4}" presName="root2" presStyleCnt="0"/>
      <dgm:spPr/>
    </dgm:pt>
    <dgm:pt modelId="{4BEE3485-E012-4299-9772-11E1D4547EBA}" type="pres">
      <dgm:prSet presAssocID="{96F78DB5-7E35-4193-BBE2-C49166A15BB4}" presName="LevelTwoTextNode" presStyleLbl="node2" presStyleIdx="2" presStyleCnt="3" custScaleX="170995" custScaleY="45026">
        <dgm:presLayoutVars>
          <dgm:chPref val="3"/>
        </dgm:presLayoutVars>
      </dgm:prSet>
      <dgm:spPr/>
    </dgm:pt>
    <dgm:pt modelId="{46EF1E88-D5B4-49E0-9020-6E147A87A836}" type="pres">
      <dgm:prSet presAssocID="{96F78DB5-7E35-4193-BBE2-C49166A15BB4}" presName="level3hierChild" presStyleCnt="0"/>
      <dgm:spPr/>
    </dgm:pt>
  </dgm:ptLst>
  <dgm:cxnLst>
    <dgm:cxn modelId="{FBD4712B-91CE-41E7-ABC8-5BD39F957A7C}" type="presOf" srcId="{CDDB5547-A89B-4E9B-8EEB-57EF75F59FB9}" destId="{5888E53B-30D7-4654-9521-24E75CD84F7F}" srcOrd="1" destOrd="0" presId="urn:microsoft.com/office/officeart/2005/8/layout/hierarchy2"/>
    <dgm:cxn modelId="{97DF782B-F2E0-47FE-8244-0B740885B411}" type="presOf" srcId="{224B1A16-B220-48C8-82B5-D0A4A1766091}" destId="{EFA6EE24-86AE-42A0-BA58-2826AE261284}" srcOrd="1" destOrd="0" presId="urn:microsoft.com/office/officeart/2005/8/layout/hierarchy2"/>
    <dgm:cxn modelId="{7ADC4253-E232-4330-A26C-D000C3D4AF28}" type="presOf" srcId="{E6B7E143-1C2E-4FAE-954B-63B42DE2C178}" destId="{FCA895C1-D9E7-4965-A974-B2CF961FDBD9}" srcOrd="0" destOrd="0" presId="urn:microsoft.com/office/officeart/2005/8/layout/hierarchy2"/>
    <dgm:cxn modelId="{8B264853-CB8E-436D-BEFC-CB8C6FA99A91}" srcId="{47B46750-0397-4788-9005-5A4F392276F7}" destId="{F19A851F-01D9-466B-97F8-9E735F10D852}" srcOrd="1" destOrd="0" parTransId="{CAA98DC6-C0A7-4553-B976-FF14EBE01BA7}" sibTransId="{465C1D2B-9F20-44F4-9FEB-1A77B6DD7A61}"/>
    <dgm:cxn modelId="{B571387F-FF3F-4F6F-A022-7EDC50C70124}" type="presOf" srcId="{F19A851F-01D9-466B-97F8-9E735F10D852}" destId="{A5C9717E-6F6D-4A6E-8399-D722345F3500}" srcOrd="0" destOrd="0" presId="urn:microsoft.com/office/officeart/2005/8/layout/hierarchy2"/>
    <dgm:cxn modelId="{7D108388-687A-424A-81C1-F2549B2091AF}" srcId="{C743E964-0B74-4AF4-B8F6-8AD0BAF92E2B}" destId="{47B46750-0397-4788-9005-5A4F392276F7}" srcOrd="0" destOrd="0" parTransId="{465531DB-6618-4965-A0FB-0FA387399816}" sibTransId="{8DB707BD-A08C-4D51-8B18-F84A251E2FE1}"/>
    <dgm:cxn modelId="{C3AE1095-E13B-45E2-B264-19153564209A}" type="presOf" srcId="{CAA98DC6-C0A7-4553-B976-FF14EBE01BA7}" destId="{E85E45C9-1A94-4A7F-95B8-5FB5B19F60D6}" srcOrd="0" destOrd="0" presId="urn:microsoft.com/office/officeart/2005/8/layout/hierarchy2"/>
    <dgm:cxn modelId="{052141A0-6A79-40BF-9EE8-2F45821A5E62}" type="presOf" srcId="{CAA98DC6-C0A7-4553-B976-FF14EBE01BA7}" destId="{C9C46980-0277-4753-8477-A4ED2AF846BD}" srcOrd="1" destOrd="0" presId="urn:microsoft.com/office/officeart/2005/8/layout/hierarchy2"/>
    <dgm:cxn modelId="{FB9E94A6-C9F1-4254-89BE-7D73AA7DE965}" type="presOf" srcId="{CDDB5547-A89B-4E9B-8EEB-57EF75F59FB9}" destId="{554C71E0-D763-423B-A64C-75D169E1544C}" srcOrd="0" destOrd="0" presId="urn:microsoft.com/office/officeart/2005/8/layout/hierarchy2"/>
    <dgm:cxn modelId="{858314A7-D772-4B45-A6AD-0AC5FD40533A}" srcId="{47B46750-0397-4788-9005-5A4F392276F7}" destId="{E6B7E143-1C2E-4FAE-954B-63B42DE2C178}" srcOrd="0" destOrd="0" parTransId="{CDDB5547-A89B-4E9B-8EEB-57EF75F59FB9}" sibTransId="{A311855C-EA89-4E49-B7D6-DF1EDFD37432}"/>
    <dgm:cxn modelId="{D3A294A8-D0F5-4486-A410-F56432203389}" type="presOf" srcId="{224B1A16-B220-48C8-82B5-D0A4A1766091}" destId="{7072275B-1EC7-4666-B961-5EA4A4FBD2E0}" srcOrd="0" destOrd="0" presId="urn:microsoft.com/office/officeart/2005/8/layout/hierarchy2"/>
    <dgm:cxn modelId="{910FF7B6-D50E-493E-A3BF-018110EB7967}" srcId="{47B46750-0397-4788-9005-5A4F392276F7}" destId="{96F78DB5-7E35-4193-BBE2-C49166A15BB4}" srcOrd="2" destOrd="0" parTransId="{224B1A16-B220-48C8-82B5-D0A4A1766091}" sibTransId="{984A644E-68FD-492B-9DDC-6B5F4EA92B23}"/>
    <dgm:cxn modelId="{D0F5F8BA-8E2C-4FA2-B9BD-CAD2CC32794A}" type="presOf" srcId="{96F78DB5-7E35-4193-BBE2-C49166A15BB4}" destId="{4BEE3485-E012-4299-9772-11E1D4547EBA}" srcOrd="0" destOrd="0" presId="urn:microsoft.com/office/officeart/2005/8/layout/hierarchy2"/>
    <dgm:cxn modelId="{1A7DE3D5-BE81-4488-9CA7-75433DFC26C6}" type="presOf" srcId="{C743E964-0B74-4AF4-B8F6-8AD0BAF92E2B}" destId="{0C432CE0-CB88-4993-BD2A-0E8D638D564D}" srcOrd="0" destOrd="0" presId="urn:microsoft.com/office/officeart/2005/8/layout/hierarchy2"/>
    <dgm:cxn modelId="{4F13FCF4-5289-40F9-B4FD-D95CDB0448A7}" type="presOf" srcId="{47B46750-0397-4788-9005-5A4F392276F7}" destId="{278E3AF0-7ADD-4F3A-BE24-AC3B1F2CBA9A}" srcOrd="0" destOrd="0" presId="urn:microsoft.com/office/officeart/2005/8/layout/hierarchy2"/>
    <dgm:cxn modelId="{A0B15D19-732F-484C-9BE0-AB16920AFAFF}" type="presParOf" srcId="{0C432CE0-CB88-4993-BD2A-0E8D638D564D}" destId="{889F3A2B-DA35-4759-B318-6B8E847D86B7}" srcOrd="0" destOrd="0" presId="urn:microsoft.com/office/officeart/2005/8/layout/hierarchy2"/>
    <dgm:cxn modelId="{8F9DCFFC-B3C9-4119-9EB7-828B35E9725B}" type="presParOf" srcId="{889F3A2B-DA35-4759-B318-6B8E847D86B7}" destId="{278E3AF0-7ADD-4F3A-BE24-AC3B1F2CBA9A}" srcOrd="0" destOrd="0" presId="urn:microsoft.com/office/officeart/2005/8/layout/hierarchy2"/>
    <dgm:cxn modelId="{A0FB222E-00A2-4E47-9D5A-1BBD9829E61A}" type="presParOf" srcId="{889F3A2B-DA35-4759-B318-6B8E847D86B7}" destId="{8C5772BC-77AC-4BDD-8548-D880894C4020}" srcOrd="1" destOrd="0" presId="urn:microsoft.com/office/officeart/2005/8/layout/hierarchy2"/>
    <dgm:cxn modelId="{D1740116-77D8-4DB8-86B0-BC48FDF2C0C1}" type="presParOf" srcId="{8C5772BC-77AC-4BDD-8548-D880894C4020}" destId="{554C71E0-D763-423B-A64C-75D169E1544C}" srcOrd="0" destOrd="0" presId="urn:microsoft.com/office/officeart/2005/8/layout/hierarchy2"/>
    <dgm:cxn modelId="{EC299784-0F3D-4F7E-B799-6F940C0B385E}" type="presParOf" srcId="{554C71E0-D763-423B-A64C-75D169E1544C}" destId="{5888E53B-30D7-4654-9521-24E75CD84F7F}" srcOrd="0" destOrd="0" presId="urn:microsoft.com/office/officeart/2005/8/layout/hierarchy2"/>
    <dgm:cxn modelId="{858A6CEF-991C-48FE-B368-06E021317848}" type="presParOf" srcId="{8C5772BC-77AC-4BDD-8548-D880894C4020}" destId="{AA91EC3A-5FDD-4B0A-999C-06931E3AD4EF}" srcOrd="1" destOrd="0" presId="urn:microsoft.com/office/officeart/2005/8/layout/hierarchy2"/>
    <dgm:cxn modelId="{10F05A5F-9B65-45E7-97B4-854945AF08E9}" type="presParOf" srcId="{AA91EC3A-5FDD-4B0A-999C-06931E3AD4EF}" destId="{FCA895C1-D9E7-4965-A974-B2CF961FDBD9}" srcOrd="0" destOrd="0" presId="urn:microsoft.com/office/officeart/2005/8/layout/hierarchy2"/>
    <dgm:cxn modelId="{0EEA1FC3-1D9E-47F7-B20C-82933141EDE7}" type="presParOf" srcId="{AA91EC3A-5FDD-4B0A-999C-06931E3AD4EF}" destId="{200E751B-6468-4ACE-9294-BD1637A06206}" srcOrd="1" destOrd="0" presId="urn:microsoft.com/office/officeart/2005/8/layout/hierarchy2"/>
    <dgm:cxn modelId="{5CF7AD49-7F5F-42FD-A0D6-F3F098F4FE93}" type="presParOf" srcId="{8C5772BC-77AC-4BDD-8548-D880894C4020}" destId="{E85E45C9-1A94-4A7F-95B8-5FB5B19F60D6}" srcOrd="2" destOrd="0" presId="urn:microsoft.com/office/officeart/2005/8/layout/hierarchy2"/>
    <dgm:cxn modelId="{B77A3604-19FA-4422-83DC-26475BDDEB90}" type="presParOf" srcId="{E85E45C9-1A94-4A7F-95B8-5FB5B19F60D6}" destId="{C9C46980-0277-4753-8477-A4ED2AF846BD}" srcOrd="0" destOrd="0" presId="urn:microsoft.com/office/officeart/2005/8/layout/hierarchy2"/>
    <dgm:cxn modelId="{D7986A39-AA99-450B-A659-83E49A3CDE8B}" type="presParOf" srcId="{8C5772BC-77AC-4BDD-8548-D880894C4020}" destId="{4CB602DF-36A1-4158-88A5-0A99E4890313}" srcOrd="3" destOrd="0" presId="urn:microsoft.com/office/officeart/2005/8/layout/hierarchy2"/>
    <dgm:cxn modelId="{E3C2DCB6-5AB7-4AC1-8BC7-30AD1BE2B05C}" type="presParOf" srcId="{4CB602DF-36A1-4158-88A5-0A99E4890313}" destId="{A5C9717E-6F6D-4A6E-8399-D722345F3500}" srcOrd="0" destOrd="0" presId="urn:microsoft.com/office/officeart/2005/8/layout/hierarchy2"/>
    <dgm:cxn modelId="{E5E5A455-3078-443B-8636-9162203838C6}" type="presParOf" srcId="{4CB602DF-36A1-4158-88A5-0A99E4890313}" destId="{B9C40051-CE5F-4791-8058-141D15290288}" srcOrd="1" destOrd="0" presId="urn:microsoft.com/office/officeart/2005/8/layout/hierarchy2"/>
    <dgm:cxn modelId="{7372C28C-199A-46A2-BF16-33CCB7D9F705}" type="presParOf" srcId="{8C5772BC-77AC-4BDD-8548-D880894C4020}" destId="{7072275B-1EC7-4666-B961-5EA4A4FBD2E0}" srcOrd="4" destOrd="0" presId="urn:microsoft.com/office/officeart/2005/8/layout/hierarchy2"/>
    <dgm:cxn modelId="{D79E6D05-871F-4E48-8C56-EA92A23EA70B}" type="presParOf" srcId="{7072275B-1EC7-4666-B961-5EA4A4FBD2E0}" destId="{EFA6EE24-86AE-42A0-BA58-2826AE261284}" srcOrd="0" destOrd="0" presId="urn:microsoft.com/office/officeart/2005/8/layout/hierarchy2"/>
    <dgm:cxn modelId="{87D4BBF4-2670-4B34-A0C6-41D3D9953605}" type="presParOf" srcId="{8C5772BC-77AC-4BDD-8548-D880894C4020}" destId="{06E6CC44-1356-4C3C-8633-BB22FB4737E4}" srcOrd="5" destOrd="0" presId="urn:microsoft.com/office/officeart/2005/8/layout/hierarchy2"/>
    <dgm:cxn modelId="{55349E33-637B-4E66-BC9E-52274FF51C4C}" type="presParOf" srcId="{06E6CC44-1356-4C3C-8633-BB22FB4737E4}" destId="{4BEE3485-E012-4299-9772-11E1D4547EBA}" srcOrd="0" destOrd="0" presId="urn:microsoft.com/office/officeart/2005/8/layout/hierarchy2"/>
    <dgm:cxn modelId="{2FC838C9-7850-48FC-A251-8ED2400AABB4}" type="presParOf" srcId="{06E6CC44-1356-4C3C-8633-BB22FB4737E4}" destId="{46EF1E88-D5B4-49E0-9020-6E147A87A836}"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294730-7019-4108-9E70-091601BB744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ES"/>
        </a:p>
      </dgm:t>
    </dgm:pt>
    <dgm:pt modelId="{AB9232B5-898C-4723-AA6B-EF88643221AE}">
      <dgm:prSet phldrT="[Texto]" phldr="0" custT="1"/>
      <dgm:spPr/>
      <dgm:t>
        <a:bodyPr/>
        <a:lstStyle/>
        <a:p>
          <a:r>
            <a:rPr lang="es-ES" sz="2400" dirty="0"/>
            <a:t>DATASET</a:t>
          </a:r>
        </a:p>
      </dgm:t>
    </dgm:pt>
    <dgm:pt modelId="{1B122182-4394-4233-8218-89BA6D268893}" type="parTrans" cxnId="{EA95CD32-1519-40A3-BED5-4B4BAE80CEB7}">
      <dgm:prSet/>
      <dgm:spPr/>
      <dgm:t>
        <a:bodyPr/>
        <a:lstStyle/>
        <a:p>
          <a:endParaRPr lang="es-ES"/>
        </a:p>
      </dgm:t>
    </dgm:pt>
    <dgm:pt modelId="{4D48F1F0-5871-4A43-BAD9-B505CB052181}" type="sibTrans" cxnId="{EA95CD32-1519-40A3-BED5-4B4BAE80CEB7}">
      <dgm:prSet/>
      <dgm:spPr/>
      <dgm:t>
        <a:bodyPr/>
        <a:lstStyle/>
        <a:p>
          <a:endParaRPr lang="es-ES"/>
        </a:p>
      </dgm:t>
    </dgm:pt>
    <dgm:pt modelId="{94F6C0C8-E2AC-4B3D-88BA-7BC424F690E6}">
      <dgm:prSet phldrT="[Texto]" custT="1"/>
      <dgm:spPr>
        <a:noFill/>
        <a:ln w="28575">
          <a:solidFill>
            <a:srgbClr val="08CAC1"/>
          </a:solidFill>
        </a:ln>
      </dgm:spPr>
      <dgm:t>
        <a:bodyPr/>
        <a:lstStyle/>
        <a:p>
          <a:pPr>
            <a:buNone/>
          </a:pPr>
          <a:r>
            <a:rPr lang="es-ES" sz="1600" dirty="0">
              <a:solidFill>
                <a:schemeClr val="tx1"/>
              </a:solidFill>
            </a:rPr>
            <a:t>Septiembre de 2013</a:t>
          </a:r>
        </a:p>
      </dgm:t>
    </dgm:pt>
    <dgm:pt modelId="{68C7249A-71BC-4192-A2CC-BBAF8A554E95}" type="parTrans" cxnId="{07763123-2A71-4FA1-A2F8-84F60CFB1B1E}">
      <dgm:prSet/>
      <dgm:spPr/>
      <dgm:t>
        <a:bodyPr/>
        <a:lstStyle/>
        <a:p>
          <a:endParaRPr lang="es-ES"/>
        </a:p>
      </dgm:t>
    </dgm:pt>
    <dgm:pt modelId="{53F852A8-2C0E-483B-8ED7-F62F82D8F756}" type="sibTrans" cxnId="{07763123-2A71-4FA1-A2F8-84F60CFB1B1E}">
      <dgm:prSet/>
      <dgm:spPr/>
      <dgm:t>
        <a:bodyPr/>
        <a:lstStyle/>
        <a:p>
          <a:endParaRPr lang="es-ES"/>
        </a:p>
      </dgm:t>
    </dgm:pt>
    <dgm:pt modelId="{4697C671-FEC3-40EB-BAD8-9E5D8A3DC8CF}">
      <dgm:prSet phldrT="[Texto]" custT="1"/>
      <dgm:spPr>
        <a:noFill/>
        <a:ln w="28575">
          <a:solidFill>
            <a:srgbClr val="08CAC1"/>
          </a:solidFill>
        </a:ln>
      </dgm:spPr>
      <dgm:t>
        <a:bodyPr/>
        <a:lstStyle/>
        <a:p>
          <a:r>
            <a:rPr lang="es-ES" sz="1600" dirty="0">
              <a:solidFill>
                <a:schemeClr val="tx1"/>
              </a:solidFill>
            </a:rPr>
            <a:t>31 variables</a:t>
          </a:r>
        </a:p>
      </dgm:t>
    </dgm:pt>
    <dgm:pt modelId="{6FBEA28A-ECD5-49A1-88A4-F7FC76EEA1B4}" type="parTrans" cxnId="{D859F838-5A0C-466A-955E-EE0C3BAE1CE0}">
      <dgm:prSet/>
      <dgm:spPr/>
      <dgm:t>
        <a:bodyPr/>
        <a:lstStyle/>
        <a:p>
          <a:endParaRPr lang="es-ES"/>
        </a:p>
      </dgm:t>
    </dgm:pt>
    <dgm:pt modelId="{325591B6-9652-40EA-9AB1-3C3348658C87}" type="sibTrans" cxnId="{D859F838-5A0C-466A-955E-EE0C3BAE1CE0}">
      <dgm:prSet/>
      <dgm:spPr/>
      <dgm:t>
        <a:bodyPr/>
        <a:lstStyle/>
        <a:p>
          <a:endParaRPr lang="es-ES"/>
        </a:p>
      </dgm:t>
    </dgm:pt>
    <dgm:pt modelId="{E820C46A-5241-4928-AEA8-B10D457CE597}">
      <dgm:prSet custT="1"/>
      <dgm:spPr>
        <a:noFill/>
        <a:ln w="28575">
          <a:solidFill>
            <a:srgbClr val="08CAC1"/>
          </a:solidFill>
        </a:ln>
      </dgm:spPr>
      <dgm:t>
        <a:bodyPr/>
        <a:lstStyle/>
        <a:p>
          <a:r>
            <a:rPr lang="es-ES" sz="1600" dirty="0">
              <a:solidFill>
                <a:schemeClr val="tx1"/>
              </a:solidFill>
            </a:rPr>
            <a:t>284.807 transacciones</a:t>
          </a:r>
        </a:p>
      </dgm:t>
    </dgm:pt>
    <dgm:pt modelId="{7BA6925E-8038-4C9D-A73C-6F03D675F976}" type="parTrans" cxnId="{2ED621BB-C9CC-4C4A-978B-FEB29155CEEA}">
      <dgm:prSet/>
      <dgm:spPr/>
      <dgm:t>
        <a:bodyPr/>
        <a:lstStyle/>
        <a:p>
          <a:endParaRPr lang="es-ES"/>
        </a:p>
      </dgm:t>
    </dgm:pt>
    <dgm:pt modelId="{02866C58-7337-4B1F-8F63-1023A62C5CB5}" type="sibTrans" cxnId="{2ED621BB-C9CC-4C4A-978B-FEB29155CEEA}">
      <dgm:prSet/>
      <dgm:spPr/>
      <dgm:t>
        <a:bodyPr/>
        <a:lstStyle/>
        <a:p>
          <a:endParaRPr lang="es-ES"/>
        </a:p>
      </dgm:t>
    </dgm:pt>
    <dgm:pt modelId="{871E1D88-8179-4B5C-8C62-3E07983BB484}">
      <dgm:prSet>
        <dgm:style>
          <a:lnRef idx="2">
            <a:schemeClr val="accent1"/>
          </a:lnRef>
          <a:fillRef idx="1">
            <a:schemeClr val="lt1"/>
          </a:fillRef>
          <a:effectRef idx="0">
            <a:schemeClr val="accent1"/>
          </a:effectRef>
          <a:fontRef idx="minor">
            <a:schemeClr val="dk1"/>
          </a:fontRef>
        </dgm:style>
      </dgm:prSet>
      <dgm:spPr/>
      <dgm:t>
        <a:bodyPr/>
        <a:lstStyle/>
        <a:p>
          <a:r>
            <a:rPr lang="es-ES" dirty="0"/>
            <a:t>492 fraudes</a:t>
          </a:r>
        </a:p>
      </dgm:t>
    </dgm:pt>
    <dgm:pt modelId="{5835D150-AAA7-46A8-9C15-72A3FB792AB9}" type="parTrans" cxnId="{ECAED6BE-58D4-4F70-A77C-F57AD8BF3088}">
      <dgm:prSet/>
      <dgm:spPr/>
      <dgm:t>
        <a:bodyPr/>
        <a:lstStyle/>
        <a:p>
          <a:endParaRPr lang="es-ES"/>
        </a:p>
      </dgm:t>
    </dgm:pt>
    <dgm:pt modelId="{F2CB9652-6218-4E3D-A246-8DA23868F9B0}" type="sibTrans" cxnId="{ECAED6BE-58D4-4F70-A77C-F57AD8BF3088}">
      <dgm:prSet/>
      <dgm:spPr/>
      <dgm:t>
        <a:bodyPr/>
        <a:lstStyle/>
        <a:p>
          <a:endParaRPr lang="es-ES"/>
        </a:p>
      </dgm:t>
    </dgm:pt>
    <dgm:pt modelId="{9BF931CD-5BB8-4B02-978D-941EB704F23A}">
      <dgm:prSet>
        <dgm:style>
          <a:lnRef idx="2">
            <a:schemeClr val="accent1"/>
          </a:lnRef>
          <a:fillRef idx="1">
            <a:schemeClr val="lt1"/>
          </a:fillRef>
          <a:effectRef idx="0">
            <a:schemeClr val="accent1"/>
          </a:effectRef>
          <a:fontRef idx="minor">
            <a:schemeClr val="dk1"/>
          </a:fontRef>
        </dgm:style>
      </dgm:prSet>
      <dgm:spPr/>
      <dgm:t>
        <a:bodyPr/>
        <a:lstStyle/>
        <a:p>
          <a:r>
            <a:rPr lang="es-ES" dirty="0"/>
            <a:t>Dos días de transacciones</a:t>
          </a:r>
        </a:p>
      </dgm:t>
    </dgm:pt>
    <dgm:pt modelId="{C237E7D3-9144-4857-B1BF-1A884BB38EC4}" type="parTrans" cxnId="{95CDAA57-F7CD-457B-832E-1C2202857DEF}">
      <dgm:prSet/>
      <dgm:spPr/>
      <dgm:t>
        <a:bodyPr/>
        <a:lstStyle/>
        <a:p>
          <a:endParaRPr lang="es-ES"/>
        </a:p>
      </dgm:t>
    </dgm:pt>
    <dgm:pt modelId="{087BE070-C671-4B8D-9E06-EDB6B2D20067}" type="sibTrans" cxnId="{95CDAA57-F7CD-457B-832E-1C2202857DEF}">
      <dgm:prSet/>
      <dgm:spPr/>
      <dgm:t>
        <a:bodyPr/>
        <a:lstStyle/>
        <a:p>
          <a:endParaRPr lang="es-ES"/>
        </a:p>
      </dgm:t>
    </dgm:pt>
    <dgm:pt modelId="{22A686E4-3C82-4361-9352-5F6BC6D8EF88}" type="pres">
      <dgm:prSet presAssocID="{63294730-7019-4108-9E70-091601BB7443}" presName="Name0" presStyleCnt="0">
        <dgm:presLayoutVars>
          <dgm:chPref val="1"/>
          <dgm:dir/>
          <dgm:animOne val="branch"/>
          <dgm:animLvl val="lvl"/>
          <dgm:resizeHandles val="exact"/>
        </dgm:presLayoutVars>
      </dgm:prSet>
      <dgm:spPr/>
    </dgm:pt>
    <dgm:pt modelId="{BD5237BE-2034-486B-A67A-13B5CF640F75}" type="pres">
      <dgm:prSet presAssocID="{AB9232B5-898C-4723-AA6B-EF88643221AE}" presName="root1" presStyleCnt="0"/>
      <dgm:spPr/>
    </dgm:pt>
    <dgm:pt modelId="{95EAFD82-3F3D-40B8-8FB2-FC6BCFEBB938}" type="pres">
      <dgm:prSet presAssocID="{AB9232B5-898C-4723-AA6B-EF88643221AE}" presName="LevelOneTextNode" presStyleLbl="node0" presStyleIdx="0" presStyleCnt="1">
        <dgm:presLayoutVars>
          <dgm:chPref val="3"/>
        </dgm:presLayoutVars>
      </dgm:prSet>
      <dgm:spPr/>
    </dgm:pt>
    <dgm:pt modelId="{83EFDFAC-E38B-4E89-BFFA-CCF740A690BC}" type="pres">
      <dgm:prSet presAssocID="{AB9232B5-898C-4723-AA6B-EF88643221AE}" presName="level2hierChild" presStyleCnt="0"/>
      <dgm:spPr/>
    </dgm:pt>
    <dgm:pt modelId="{612D3C2F-D20C-4250-8CBD-56895287DC73}" type="pres">
      <dgm:prSet presAssocID="{7BA6925E-8038-4C9D-A73C-6F03D675F976}" presName="conn2-1" presStyleLbl="parChTrans1D2" presStyleIdx="0" presStyleCnt="3"/>
      <dgm:spPr/>
    </dgm:pt>
    <dgm:pt modelId="{17D0766C-6694-4A35-A62D-9C444EF20F7A}" type="pres">
      <dgm:prSet presAssocID="{7BA6925E-8038-4C9D-A73C-6F03D675F976}" presName="connTx" presStyleLbl="parChTrans1D2" presStyleIdx="0" presStyleCnt="3"/>
      <dgm:spPr/>
    </dgm:pt>
    <dgm:pt modelId="{D1F1F6E7-74F0-4496-A2D9-0A1DD3D64063}" type="pres">
      <dgm:prSet presAssocID="{E820C46A-5241-4928-AEA8-B10D457CE597}" presName="root2" presStyleCnt="0"/>
      <dgm:spPr/>
    </dgm:pt>
    <dgm:pt modelId="{FC7464E6-32D9-4C80-9FF7-B997AFAB4141}" type="pres">
      <dgm:prSet presAssocID="{E820C46A-5241-4928-AEA8-B10D457CE597}" presName="LevelTwoTextNode" presStyleLbl="node2" presStyleIdx="0" presStyleCnt="3" custScaleY="126675">
        <dgm:presLayoutVars>
          <dgm:chPref val="3"/>
        </dgm:presLayoutVars>
      </dgm:prSet>
      <dgm:spPr/>
    </dgm:pt>
    <dgm:pt modelId="{A3FAA492-BFA6-4C7E-AD8B-D2AADF657CEE}" type="pres">
      <dgm:prSet presAssocID="{E820C46A-5241-4928-AEA8-B10D457CE597}" presName="level3hierChild" presStyleCnt="0"/>
      <dgm:spPr/>
    </dgm:pt>
    <dgm:pt modelId="{AE25D68F-C5C7-47A6-A6D5-FE6081F7379C}" type="pres">
      <dgm:prSet presAssocID="{5835D150-AAA7-46A8-9C15-72A3FB792AB9}" presName="conn2-1" presStyleLbl="parChTrans1D3" presStyleIdx="0" presStyleCnt="2"/>
      <dgm:spPr/>
    </dgm:pt>
    <dgm:pt modelId="{D4FBE838-D3CE-4275-91EE-E875CDEC6B30}" type="pres">
      <dgm:prSet presAssocID="{5835D150-AAA7-46A8-9C15-72A3FB792AB9}" presName="connTx" presStyleLbl="parChTrans1D3" presStyleIdx="0" presStyleCnt="2"/>
      <dgm:spPr/>
    </dgm:pt>
    <dgm:pt modelId="{48EA0662-854E-4A64-B6FD-9F82E037D548}" type="pres">
      <dgm:prSet presAssocID="{871E1D88-8179-4B5C-8C62-3E07983BB484}" presName="root2" presStyleCnt="0"/>
      <dgm:spPr/>
    </dgm:pt>
    <dgm:pt modelId="{6F2F5F23-DFE8-4F5C-85BB-EC4ABCCEBD47}" type="pres">
      <dgm:prSet presAssocID="{871E1D88-8179-4B5C-8C62-3E07983BB484}" presName="LevelTwoTextNode" presStyleLbl="node3" presStyleIdx="0" presStyleCnt="2">
        <dgm:presLayoutVars>
          <dgm:chPref val="3"/>
        </dgm:presLayoutVars>
      </dgm:prSet>
      <dgm:spPr/>
    </dgm:pt>
    <dgm:pt modelId="{637EDC5C-A3E7-4F21-91E0-337AC203FCA3}" type="pres">
      <dgm:prSet presAssocID="{871E1D88-8179-4B5C-8C62-3E07983BB484}" presName="level3hierChild" presStyleCnt="0"/>
      <dgm:spPr/>
    </dgm:pt>
    <dgm:pt modelId="{FE2CBF71-B326-4925-A09D-DD204967FE2B}" type="pres">
      <dgm:prSet presAssocID="{68C7249A-71BC-4192-A2CC-BBAF8A554E95}" presName="conn2-1" presStyleLbl="parChTrans1D2" presStyleIdx="1" presStyleCnt="3"/>
      <dgm:spPr/>
    </dgm:pt>
    <dgm:pt modelId="{F17C87F8-1926-40FA-BFE5-212F0BE0A2B9}" type="pres">
      <dgm:prSet presAssocID="{68C7249A-71BC-4192-A2CC-BBAF8A554E95}" presName="connTx" presStyleLbl="parChTrans1D2" presStyleIdx="1" presStyleCnt="3"/>
      <dgm:spPr/>
    </dgm:pt>
    <dgm:pt modelId="{32AD9E96-1C0B-4EF9-AB71-B6C2A134C440}" type="pres">
      <dgm:prSet presAssocID="{94F6C0C8-E2AC-4B3D-88BA-7BC424F690E6}" presName="root2" presStyleCnt="0"/>
      <dgm:spPr/>
    </dgm:pt>
    <dgm:pt modelId="{078F235F-8042-497F-B5A0-5C00DD967374}" type="pres">
      <dgm:prSet presAssocID="{94F6C0C8-E2AC-4B3D-88BA-7BC424F690E6}" presName="LevelTwoTextNode" presStyleLbl="node2" presStyleIdx="1" presStyleCnt="3" custScaleY="126675">
        <dgm:presLayoutVars>
          <dgm:chPref val="3"/>
        </dgm:presLayoutVars>
      </dgm:prSet>
      <dgm:spPr/>
    </dgm:pt>
    <dgm:pt modelId="{8B28E56D-81DD-495C-B2A7-B832DB7A6FDB}" type="pres">
      <dgm:prSet presAssocID="{94F6C0C8-E2AC-4B3D-88BA-7BC424F690E6}" presName="level3hierChild" presStyleCnt="0"/>
      <dgm:spPr/>
    </dgm:pt>
    <dgm:pt modelId="{832188A8-57A6-4941-842E-3405676D79FD}" type="pres">
      <dgm:prSet presAssocID="{C237E7D3-9144-4857-B1BF-1A884BB38EC4}" presName="conn2-1" presStyleLbl="parChTrans1D3" presStyleIdx="1" presStyleCnt="2"/>
      <dgm:spPr/>
    </dgm:pt>
    <dgm:pt modelId="{63BBF66A-FDC2-40D2-9A11-6D4C3E80689C}" type="pres">
      <dgm:prSet presAssocID="{C237E7D3-9144-4857-B1BF-1A884BB38EC4}" presName="connTx" presStyleLbl="parChTrans1D3" presStyleIdx="1" presStyleCnt="2"/>
      <dgm:spPr/>
    </dgm:pt>
    <dgm:pt modelId="{F5CA9815-72AF-4B09-8591-7179BEBA89AA}" type="pres">
      <dgm:prSet presAssocID="{9BF931CD-5BB8-4B02-978D-941EB704F23A}" presName="root2" presStyleCnt="0"/>
      <dgm:spPr/>
    </dgm:pt>
    <dgm:pt modelId="{DBD9CCFE-3065-40F6-A23F-F6ED7ADFA1D5}" type="pres">
      <dgm:prSet presAssocID="{9BF931CD-5BB8-4B02-978D-941EB704F23A}" presName="LevelTwoTextNode" presStyleLbl="node3" presStyleIdx="1" presStyleCnt="2">
        <dgm:presLayoutVars>
          <dgm:chPref val="3"/>
        </dgm:presLayoutVars>
      </dgm:prSet>
      <dgm:spPr/>
    </dgm:pt>
    <dgm:pt modelId="{B0265323-253A-4570-AF0D-D30A65F49883}" type="pres">
      <dgm:prSet presAssocID="{9BF931CD-5BB8-4B02-978D-941EB704F23A}" presName="level3hierChild" presStyleCnt="0"/>
      <dgm:spPr/>
    </dgm:pt>
    <dgm:pt modelId="{4558A38E-F49D-49D9-802E-CB62BF33B31A}" type="pres">
      <dgm:prSet presAssocID="{6FBEA28A-ECD5-49A1-88A4-F7FC76EEA1B4}" presName="conn2-1" presStyleLbl="parChTrans1D2" presStyleIdx="2" presStyleCnt="3"/>
      <dgm:spPr/>
    </dgm:pt>
    <dgm:pt modelId="{434B4F85-97C9-42CD-B524-FA3DD58D30AF}" type="pres">
      <dgm:prSet presAssocID="{6FBEA28A-ECD5-49A1-88A4-F7FC76EEA1B4}" presName="connTx" presStyleLbl="parChTrans1D2" presStyleIdx="2" presStyleCnt="3"/>
      <dgm:spPr/>
    </dgm:pt>
    <dgm:pt modelId="{A5C0206F-3434-4D1F-A624-1070E950527E}" type="pres">
      <dgm:prSet presAssocID="{4697C671-FEC3-40EB-BAD8-9E5D8A3DC8CF}" presName="root2" presStyleCnt="0"/>
      <dgm:spPr/>
    </dgm:pt>
    <dgm:pt modelId="{51A232FB-B075-4D04-B967-B51C3DDDDC2A}" type="pres">
      <dgm:prSet presAssocID="{4697C671-FEC3-40EB-BAD8-9E5D8A3DC8CF}" presName="LevelTwoTextNode" presStyleLbl="node2" presStyleIdx="2" presStyleCnt="3" custScaleY="126675">
        <dgm:presLayoutVars>
          <dgm:chPref val="3"/>
        </dgm:presLayoutVars>
      </dgm:prSet>
      <dgm:spPr/>
    </dgm:pt>
    <dgm:pt modelId="{DC804850-8F55-4945-90CB-BC208A6848BC}" type="pres">
      <dgm:prSet presAssocID="{4697C671-FEC3-40EB-BAD8-9E5D8A3DC8CF}" presName="level3hierChild" presStyleCnt="0"/>
      <dgm:spPr/>
    </dgm:pt>
  </dgm:ptLst>
  <dgm:cxnLst>
    <dgm:cxn modelId="{2CD9BC1C-9341-4FA4-A4B2-EDDB24F47F80}" type="presOf" srcId="{6FBEA28A-ECD5-49A1-88A4-F7FC76EEA1B4}" destId="{434B4F85-97C9-42CD-B524-FA3DD58D30AF}" srcOrd="1" destOrd="0" presId="urn:microsoft.com/office/officeart/2008/layout/HorizontalMultiLevelHierarchy"/>
    <dgm:cxn modelId="{07763123-2A71-4FA1-A2F8-84F60CFB1B1E}" srcId="{AB9232B5-898C-4723-AA6B-EF88643221AE}" destId="{94F6C0C8-E2AC-4B3D-88BA-7BC424F690E6}" srcOrd="1" destOrd="0" parTransId="{68C7249A-71BC-4192-A2CC-BBAF8A554E95}" sibTransId="{53F852A8-2C0E-483B-8ED7-F62F82D8F756}"/>
    <dgm:cxn modelId="{68426B2B-30E8-497C-8806-BF804466A8AA}" type="presOf" srcId="{7BA6925E-8038-4C9D-A73C-6F03D675F976}" destId="{612D3C2F-D20C-4250-8CBD-56895287DC73}" srcOrd="0" destOrd="0" presId="urn:microsoft.com/office/officeart/2008/layout/HorizontalMultiLevelHierarchy"/>
    <dgm:cxn modelId="{2AE3A42C-6DB5-42C4-90F2-8F5FBF7815EB}" type="presOf" srcId="{AB9232B5-898C-4723-AA6B-EF88643221AE}" destId="{95EAFD82-3F3D-40B8-8FB2-FC6BCFEBB938}" srcOrd="0" destOrd="0" presId="urn:microsoft.com/office/officeart/2008/layout/HorizontalMultiLevelHierarchy"/>
    <dgm:cxn modelId="{EA95CD32-1519-40A3-BED5-4B4BAE80CEB7}" srcId="{63294730-7019-4108-9E70-091601BB7443}" destId="{AB9232B5-898C-4723-AA6B-EF88643221AE}" srcOrd="0" destOrd="0" parTransId="{1B122182-4394-4233-8218-89BA6D268893}" sibTransId="{4D48F1F0-5871-4A43-BAD9-B505CB052181}"/>
    <dgm:cxn modelId="{D859F838-5A0C-466A-955E-EE0C3BAE1CE0}" srcId="{AB9232B5-898C-4723-AA6B-EF88643221AE}" destId="{4697C671-FEC3-40EB-BAD8-9E5D8A3DC8CF}" srcOrd="2" destOrd="0" parTransId="{6FBEA28A-ECD5-49A1-88A4-F7FC76EEA1B4}" sibTransId="{325591B6-9652-40EA-9AB1-3C3348658C87}"/>
    <dgm:cxn modelId="{63C6D640-3743-43CF-A191-EF8B78F98ECD}" type="presOf" srcId="{C237E7D3-9144-4857-B1BF-1A884BB38EC4}" destId="{63BBF66A-FDC2-40D2-9A11-6D4C3E80689C}" srcOrd="1" destOrd="0" presId="urn:microsoft.com/office/officeart/2008/layout/HorizontalMultiLevelHierarchy"/>
    <dgm:cxn modelId="{487AB461-7AC8-47CD-AFBF-3DA1DB67D9CC}" type="presOf" srcId="{6FBEA28A-ECD5-49A1-88A4-F7FC76EEA1B4}" destId="{4558A38E-F49D-49D9-802E-CB62BF33B31A}" srcOrd="0" destOrd="0" presId="urn:microsoft.com/office/officeart/2008/layout/HorizontalMultiLevelHierarchy"/>
    <dgm:cxn modelId="{36D22A62-4D7E-4456-A5ED-619A66044CB1}" type="presOf" srcId="{5835D150-AAA7-46A8-9C15-72A3FB792AB9}" destId="{AE25D68F-C5C7-47A6-A6D5-FE6081F7379C}" srcOrd="0" destOrd="0" presId="urn:microsoft.com/office/officeart/2008/layout/HorizontalMultiLevelHierarchy"/>
    <dgm:cxn modelId="{1177CB66-7E46-4253-8A10-80FC6D31C60F}" type="presOf" srcId="{E820C46A-5241-4928-AEA8-B10D457CE597}" destId="{FC7464E6-32D9-4C80-9FF7-B997AFAB4141}" srcOrd="0" destOrd="0" presId="urn:microsoft.com/office/officeart/2008/layout/HorizontalMultiLevelHierarchy"/>
    <dgm:cxn modelId="{18227A4E-EA9B-4D01-B187-852D00E12579}" type="presOf" srcId="{4697C671-FEC3-40EB-BAD8-9E5D8A3DC8CF}" destId="{51A232FB-B075-4D04-B967-B51C3DDDDC2A}" srcOrd="0" destOrd="0" presId="urn:microsoft.com/office/officeart/2008/layout/HorizontalMultiLevelHierarchy"/>
    <dgm:cxn modelId="{96308E6F-B2DF-4F7B-A419-F7BE5DC73553}" type="presOf" srcId="{871E1D88-8179-4B5C-8C62-3E07983BB484}" destId="{6F2F5F23-DFE8-4F5C-85BB-EC4ABCCEBD47}" srcOrd="0" destOrd="0" presId="urn:microsoft.com/office/officeart/2008/layout/HorizontalMultiLevelHierarchy"/>
    <dgm:cxn modelId="{4871B04F-4428-480F-8FD4-E858DFDB1649}" type="presOf" srcId="{68C7249A-71BC-4192-A2CC-BBAF8A554E95}" destId="{F17C87F8-1926-40FA-BFE5-212F0BE0A2B9}" srcOrd="1" destOrd="0" presId="urn:microsoft.com/office/officeart/2008/layout/HorizontalMultiLevelHierarchy"/>
    <dgm:cxn modelId="{ABECED76-8B05-4435-B431-75CC9B06FC03}" type="presOf" srcId="{5835D150-AAA7-46A8-9C15-72A3FB792AB9}" destId="{D4FBE838-D3CE-4275-91EE-E875CDEC6B30}" srcOrd="1" destOrd="0" presId="urn:microsoft.com/office/officeart/2008/layout/HorizontalMultiLevelHierarchy"/>
    <dgm:cxn modelId="{95CDAA57-F7CD-457B-832E-1C2202857DEF}" srcId="{94F6C0C8-E2AC-4B3D-88BA-7BC424F690E6}" destId="{9BF931CD-5BB8-4B02-978D-941EB704F23A}" srcOrd="0" destOrd="0" parTransId="{C237E7D3-9144-4857-B1BF-1A884BB38EC4}" sibTransId="{087BE070-C671-4B8D-9E06-EDB6B2D20067}"/>
    <dgm:cxn modelId="{DB849499-F5CD-49C6-959B-61F8CF6EDA2C}" type="presOf" srcId="{68C7249A-71BC-4192-A2CC-BBAF8A554E95}" destId="{FE2CBF71-B326-4925-A09D-DD204967FE2B}" srcOrd="0" destOrd="0" presId="urn:microsoft.com/office/officeart/2008/layout/HorizontalMultiLevelHierarchy"/>
    <dgm:cxn modelId="{6F3681AC-7ADF-4167-9450-75FF13B87B0E}" type="presOf" srcId="{94F6C0C8-E2AC-4B3D-88BA-7BC424F690E6}" destId="{078F235F-8042-497F-B5A0-5C00DD967374}" srcOrd="0" destOrd="0" presId="urn:microsoft.com/office/officeart/2008/layout/HorizontalMultiLevelHierarchy"/>
    <dgm:cxn modelId="{2ED621BB-C9CC-4C4A-978B-FEB29155CEEA}" srcId="{AB9232B5-898C-4723-AA6B-EF88643221AE}" destId="{E820C46A-5241-4928-AEA8-B10D457CE597}" srcOrd="0" destOrd="0" parTransId="{7BA6925E-8038-4C9D-A73C-6F03D675F976}" sibTransId="{02866C58-7337-4B1F-8F63-1023A62C5CB5}"/>
    <dgm:cxn modelId="{ECAED6BE-58D4-4F70-A77C-F57AD8BF3088}" srcId="{E820C46A-5241-4928-AEA8-B10D457CE597}" destId="{871E1D88-8179-4B5C-8C62-3E07983BB484}" srcOrd="0" destOrd="0" parTransId="{5835D150-AAA7-46A8-9C15-72A3FB792AB9}" sibTransId="{F2CB9652-6218-4E3D-A246-8DA23868F9B0}"/>
    <dgm:cxn modelId="{63417DC0-45AE-4DF4-950F-9F3F58B9322F}" type="presOf" srcId="{9BF931CD-5BB8-4B02-978D-941EB704F23A}" destId="{DBD9CCFE-3065-40F6-A23F-F6ED7ADFA1D5}" srcOrd="0" destOrd="0" presId="urn:microsoft.com/office/officeart/2008/layout/HorizontalMultiLevelHierarchy"/>
    <dgm:cxn modelId="{EBAAEBE1-E3E1-4BD4-B08E-35198295DD67}" type="presOf" srcId="{C237E7D3-9144-4857-B1BF-1A884BB38EC4}" destId="{832188A8-57A6-4941-842E-3405676D79FD}" srcOrd="0" destOrd="0" presId="urn:microsoft.com/office/officeart/2008/layout/HorizontalMultiLevelHierarchy"/>
    <dgm:cxn modelId="{98579AE5-1A93-4439-948C-9E7EB9F4F216}" type="presOf" srcId="{7BA6925E-8038-4C9D-A73C-6F03D675F976}" destId="{17D0766C-6694-4A35-A62D-9C444EF20F7A}" srcOrd="1" destOrd="0" presId="urn:microsoft.com/office/officeart/2008/layout/HorizontalMultiLevelHierarchy"/>
    <dgm:cxn modelId="{6F8AC0F5-98A6-4AAC-B3D2-1168C84AC8F3}" type="presOf" srcId="{63294730-7019-4108-9E70-091601BB7443}" destId="{22A686E4-3C82-4361-9352-5F6BC6D8EF88}" srcOrd="0" destOrd="0" presId="urn:microsoft.com/office/officeart/2008/layout/HorizontalMultiLevelHierarchy"/>
    <dgm:cxn modelId="{A9DE1668-D34D-4C25-8649-B913532E5A1E}" type="presParOf" srcId="{22A686E4-3C82-4361-9352-5F6BC6D8EF88}" destId="{BD5237BE-2034-486B-A67A-13B5CF640F75}" srcOrd="0" destOrd="0" presId="urn:microsoft.com/office/officeart/2008/layout/HorizontalMultiLevelHierarchy"/>
    <dgm:cxn modelId="{9C698D07-9E13-4AE4-A78C-13F619A78730}" type="presParOf" srcId="{BD5237BE-2034-486B-A67A-13B5CF640F75}" destId="{95EAFD82-3F3D-40B8-8FB2-FC6BCFEBB938}" srcOrd="0" destOrd="0" presId="urn:microsoft.com/office/officeart/2008/layout/HorizontalMultiLevelHierarchy"/>
    <dgm:cxn modelId="{F2EFCAC4-A7B6-4654-8B2B-D76A8F554E5B}" type="presParOf" srcId="{BD5237BE-2034-486B-A67A-13B5CF640F75}" destId="{83EFDFAC-E38B-4E89-BFFA-CCF740A690BC}" srcOrd="1" destOrd="0" presId="urn:microsoft.com/office/officeart/2008/layout/HorizontalMultiLevelHierarchy"/>
    <dgm:cxn modelId="{97A7805A-B6B6-44AF-AE6A-54A3D72F23D8}" type="presParOf" srcId="{83EFDFAC-E38B-4E89-BFFA-CCF740A690BC}" destId="{612D3C2F-D20C-4250-8CBD-56895287DC73}" srcOrd="0" destOrd="0" presId="urn:microsoft.com/office/officeart/2008/layout/HorizontalMultiLevelHierarchy"/>
    <dgm:cxn modelId="{1BB6500A-61DF-44F2-9FAE-133195B0C1D3}" type="presParOf" srcId="{612D3C2F-D20C-4250-8CBD-56895287DC73}" destId="{17D0766C-6694-4A35-A62D-9C444EF20F7A}" srcOrd="0" destOrd="0" presId="urn:microsoft.com/office/officeart/2008/layout/HorizontalMultiLevelHierarchy"/>
    <dgm:cxn modelId="{E336C3E0-339E-40B3-AD55-75AF6F662B75}" type="presParOf" srcId="{83EFDFAC-E38B-4E89-BFFA-CCF740A690BC}" destId="{D1F1F6E7-74F0-4496-A2D9-0A1DD3D64063}" srcOrd="1" destOrd="0" presId="urn:microsoft.com/office/officeart/2008/layout/HorizontalMultiLevelHierarchy"/>
    <dgm:cxn modelId="{88B4BCC2-BD1E-484F-8DB6-0427C020E1CA}" type="presParOf" srcId="{D1F1F6E7-74F0-4496-A2D9-0A1DD3D64063}" destId="{FC7464E6-32D9-4C80-9FF7-B997AFAB4141}" srcOrd="0" destOrd="0" presId="urn:microsoft.com/office/officeart/2008/layout/HorizontalMultiLevelHierarchy"/>
    <dgm:cxn modelId="{27562AE5-9202-4859-862F-5018EFC5A793}" type="presParOf" srcId="{D1F1F6E7-74F0-4496-A2D9-0A1DD3D64063}" destId="{A3FAA492-BFA6-4C7E-AD8B-D2AADF657CEE}" srcOrd="1" destOrd="0" presId="urn:microsoft.com/office/officeart/2008/layout/HorizontalMultiLevelHierarchy"/>
    <dgm:cxn modelId="{3FFB7500-1F5F-461A-B827-9A3EC38251DC}" type="presParOf" srcId="{A3FAA492-BFA6-4C7E-AD8B-D2AADF657CEE}" destId="{AE25D68F-C5C7-47A6-A6D5-FE6081F7379C}" srcOrd="0" destOrd="0" presId="urn:microsoft.com/office/officeart/2008/layout/HorizontalMultiLevelHierarchy"/>
    <dgm:cxn modelId="{95032A9E-B2CD-4942-A60E-E7B73BAF1471}" type="presParOf" srcId="{AE25D68F-C5C7-47A6-A6D5-FE6081F7379C}" destId="{D4FBE838-D3CE-4275-91EE-E875CDEC6B30}" srcOrd="0" destOrd="0" presId="urn:microsoft.com/office/officeart/2008/layout/HorizontalMultiLevelHierarchy"/>
    <dgm:cxn modelId="{BC692132-F7EF-4849-A1C9-4DB6F3F838F0}" type="presParOf" srcId="{A3FAA492-BFA6-4C7E-AD8B-D2AADF657CEE}" destId="{48EA0662-854E-4A64-B6FD-9F82E037D548}" srcOrd="1" destOrd="0" presId="urn:microsoft.com/office/officeart/2008/layout/HorizontalMultiLevelHierarchy"/>
    <dgm:cxn modelId="{D07C2C7A-66EC-4DB5-8FDD-5E2BADF2221F}" type="presParOf" srcId="{48EA0662-854E-4A64-B6FD-9F82E037D548}" destId="{6F2F5F23-DFE8-4F5C-85BB-EC4ABCCEBD47}" srcOrd="0" destOrd="0" presId="urn:microsoft.com/office/officeart/2008/layout/HorizontalMultiLevelHierarchy"/>
    <dgm:cxn modelId="{5738232F-5836-4A77-8CA9-CBC531AF4827}" type="presParOf" srcId="{48EA0662-854E-4A64-B6FD-9F82E037D548}" destId="{637EDC5C-A3E7-4F21-91E0-337AC203FCA3}" srcOrd="1" destOrd="0" presId="urn:microsoft.com/office/officeart/2008/layout/HorizontalMultiLevelHierarchy"/>
    <dgm:cxn modelId="{CC49657D-1A75-4C47-947C-134053E265CC}" type="presParOf" srcId="{83EFDFAC-E38B-4E89-BFFA-CCF740A690BC}" destId="{FE2CBF71-B326-4925-A09D-DD204967FE2B}" srcOrd="2" destOrd="0" presId="urn:microsoft.com/office/officeart/2008/layout/HorizontalMultiLevelHierarchy"/>
    <dgm:cxn modelId="{76BFF37F-CB94-428E-A4C4-3C6524207722}" type="presParOf" srcId="{FE2CBF71-B326-4925-A09D-DD204967FE2B}" destId="{F17C87F8-1926-40FA-BFE5-212F0BE0A2B9}" srcOrd="0" destOrd="0" presId="urn:microsoft.com/office/officeart/2008/layout/HorizontalMultiLevelHierarchy"/>
    <dgm:cxn modelId="{54A3C9CF-EE17-4108-BDD3-4FBAE1335BCA}" type="presParOf" srcId="{83EFDFAC-E38B-4E89-BFFA-CCF740A690BC}" destId="{32AD9E96-1C0B-4EF9-AB71-B6C2A134C440}" srcOrd="3" destOrd="0" presId="urn:microsoft.com/office/officeart/2008/layout/HorizontalMultiLevelHierarchy"/>
    <dgm:cxn modelId="{EA006810-5986-41F7-A9E9-A977DBF4CA59}" type="presParOf" srcId="{32AD9E96-1C0B-4EF9-AB71-B6C2A134C440}" destId="{078F235F-8042-497F-B5A0-5C00DD967374}" srcOrd="0" destOrd="0" presId="urn:microsoft.com/office/officeart/2008/layout/HorizontalMultiLevelHierarchy"/>
    <dgm:cxn modelId="{EA1EE5C9-5EB9-4927-94A7-48B94F4AD7CB}" type="presParOf" srcId="{32AD9E96-1C0B-4EF9-AB71-B6C2A134C440}" destId="{8B28E56D-81DD-495C-B2A7-B832DB7A6FDB}" srcOrd="1" destOrd="0" presId="urn:microsoft.com/office/officeart/2008/layout/HorizontalMultiLevelHierarchy"/>
    <dgm:cxn modelId="{24AB47D5-9AAD-467B-A5F4-4D1519FFA435}" type="presParOf" srcId="{8B28E56D-81DD-495C-B2A7-B832DB7A6FDB}" destId="{832188A8-57A6-4941-842E-3405676D79FD}" srcOrd="0" destOrd="0" presId="urn:microsoft.com/office/officeart/2008/layout/HorizontalMultiLevelHierarchy"/>
    <dgm:cxn modelId="{E59DE133-C5E2-4DC6-AD36-82C158E35C88}" type="presParOf" srcId="{832188A8-57A6-4941-842E-3405676D79FD}" destId="{63BBF66A-FDC2-40D2-9A11-6D4C3E80689C}" srcOrd="0" destOrd="0" presId="urn:microsoft.com/office/officeart/2008/layout/HorizontalMultiLevelHierarchy"/>
    <dgm:cxn modelId="{72E81648-BEBB-4A0F-8ED9-B33E07D8AD1C}" type="presParOf" srcId="{8B28E56D-81DD-495C-B2A7-B832DB7A6FDB}" destId="{F5CA9815-72AF-4B09-8591-7179BEBA89AA}" srcOrd="1" destOrd="0" presId="urn:microsoft.com/office/officeart/2008/layout/HorizontalMultiLevelHierarchy"/>
    <dgm:cxn modelId="{24B62861-4842-4526-BA66-7E9D52C89103}" type="presParOf" srcId="{F5CA9815-72AF-4B09-8591-7179BEBA89AA}" destId="{DBD9CCFE-3065-40F6-A23F-F6ED7ADFA1D5}" srcOrd="0" destOrd="0" presId="urn:microsoft.com/office/officeart/2008/layout/HorizontalMultiLevelHierarchy"/>
    <dgm:cxn modelId="{0A93D4DB-DB4E-4A4B-9E25-A45062EAD2D6}" type="presParOf" srcId="{F5CA9815-72AF-4B09-8591-7179BEBA89AA}" destId="{B0265323-253A-4570-AF0D-D30A65F49883}" srcOrd="1" destOrd="0" presId="urn:microsoft.com/office/officeart/2008/layout/HorizontalMultiLevelHierarchy"/>
    <dgm:cxn modelId="{26DBB905-2970-4727-AE9D-493E7DA67A5A}" type="presParOf" srcId="{83EFDFAC-E38B-4E89-BFFA-CCF740A690BC}" destId="{4558A38E-F49D-49D9-802E-CB62BF33B31A}" srcOrd="4" destOrd="0" presId="urn:microsoft.com/office/officeart/2008/layout/HorizontalMultiLevelHierarchy"/>
    <dgm:cxn modelId="{F610A59E-3006-4CF6-91C6-74CF2BFAB428}" type="presParOf" srcId="{4558A38E-F49D-49D9-802E-CB62BF33B31A}" destId="{434B4F85-97C9-42CD-B524-FA3DD58D30AF}" srcOrd="0" destOrd="0" presId="urn:microsoft.com/office/officeart/2008/layout/HorizontalMultiLevelHierarchy"/>
    <dgm:cxn modelId="{12978980-1E1B-4F71-8C8F-8E81F0276185}" type="presParOf" srcId="{83EFDFAC-E38B-4E89-BFFA-CCF740A690BC}" destId="{A5C0206F-3434-4D1F-A624-1070E950527E}" srcOrd="5" destOrd="0" presId="urn:microsoft.com/office/officeart/2008/layout/HorizontalMultiLevelHierarchy"/>
    <dgm:cxn modelId="{D9B26B7D-BEB2-425D-8A57-237FC00C1147}" type="presParOf" srcId="{A5C0206F-3434-4D1F-A624-1070E950527E}" destId="{51A232FB-B075-4D04-B967-B51C3DDDDC2A}" srcOrd="0" destOrd="0" presId="urn:microsoft.com/office/officeart/2008/layout/HorizontalMultiLevelHierarchy"/>
    <dgm:cxn modelId="{A1008438-C16C-4111-92A9-0E74B7805F23}" type="presParOf" srcId="{A5C0206F-3434-4D1F-A624-1070E950527E}" destId="{DC804850-8F55-4945-90CB-BC208A6848BC}" srcOrd="1" destOrd="0" presId="urn:microsoft.com/office/officeart/2008/layout/HorizontalMultiLevelHierarchy"/>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38CC6C-37CB-41F6-9978-34657CE4295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FA15FDED-EDDA-46F6-AB0C-EE3EF1B7BE1D}">
      <dgm:prSet phldrT="[Texto]" phldr="0" custT="1"/>
      <dgm:spPr/>
      <dgm:t>
        <a:bodyPr/>
        <a:lstStyle/>
        <a:p>
          <a:r>
            <a:rPr lang="es-ES" sz="2400" dirty="0"/>
            <a:t>31 variables</a:t>
          </a:r>
        </a:p>
      </dgm:t>
    </dgm:pt>
    <dgm:pt modelId="{59B9A783-7DDC-4F51-9DC2-AE383F610475}" type="parTrans" cxnId="{04707148-1D72-4B19-89DB-DC4791D78C01}">
      <dgm:prSet/>
      <dgm:spPr/>
      <dgm:t>
        <a:bodyPr/>
        <a:lstStyle/>
        <a:p>
          <a:endParaRPr lang="es-ES"/>
        </a:p>
      </dgm:t>
    </dgm:pt>
    <dgm:pt modelId="{8C9B2F64-22CC-45B6-8EDE-C58C54B6FFB5}" type="sibTrans" cxnId="{04707148-1D72-4B19-89DB-DC4791D78C01}">
      <dgm:prSet/>
      <dgm:spPr/>
      <dgm:t>
        <a:bodyPr/>
        <a:lstStyle/>
        <a:p>
          <a:endParaRPr lang="es-ES"/>
        </a:p>
      </dgm:t>
    </dgm:pt>
    <dgm:pt modelId="{FD75A409-7C83-409A-AC25-2DC9B3BD25A5}">
      <dgm:prSet phldrT="[Texto]" custT="1"/>
      <dgm:spPr>
        <a:noFill/>
        <a:ln w="28575">
          <a:solidFill>
            <a:srgbClr val="08CAC1"/>
          </a:solidFill>
        </a:ln>
      </dgm:spPr>
      <dgm:t>
        <a:bodyPr/>
        <a:lstStyle/>
        <a:p>
          <a:r>
            <a:rPr lang="es-ES" sz="1600" dirty="0">
              <a:solidFill>
                <a:schemeClr val="tx1"/>
              </a:solidFill>
            </a:rPr>
            <a:t>V1–V28</a:t>
          </a:r>
        </a:p>
      </dgm:t>
    </dgm:pt>
    <dgm:pt modelId="{F10EC2BD-664A-460A-8201-87E0A46252E1}" type="parTrans" cxnId="{146DE715-C9FC-4CDD-9A94-915768F93F4F}">
      <dgm:prSet/>
      <dgm:spPr/>
      <dgm:t>
        <a:bodyPr/>
        <a:lstStyle/>
        <a:p>
          <a:endParaRPr lang="es-ES"/>
        </a:p>
      </dgm:t>
    </dgm:pt>
    <dgm:pt modelId="{A6F3D692-FB03-47CF-AC3F-1129A3699974}" type="sibTrans" cxnId="{146DE715-C9FC-4CDD-9A94-915768F93F4F}">
      <dgm:prSet/>
      <dgm:spPr/>
      <dgm:t>
        <a:bodyPr/>
        <a:lstStyle/>
        <a:p>
          <a:endParaRPr lang="es-ES"/>
        </a:p>
      </dgm:t>
    </dgm:pt>
    <dgm:pt modelId="{521BFA39-8EA9-4787-9E52-97A0AD018218}">
      <dgm:prSet phldrT="[Texto]" custT="1"/>
      <dgm:spPr>
        <a:noFill/>
        <a:ln w="28575">
          <a:solidFill>
            <a:srgbClr val="08CAC1"/>
          </a:solidFill>
        </a:ln>
      </dgm:spPr>
      <dgm:t>
        <a:bodyPr/>
        <a:lstStyle/>
        <a:p>
          <a:r>
            <a:rPr lang="es-ES" sz="1600" dirty="0">
              <a:solidFill>
                <a:schemeClr val="tx1"/>
              </a:solidFill>
            </a:rPr>
            <a:t>Time</a:t>
          </a:r>
        </a:p>
      </dgm:t>
    </dgm:pt>
    <dgm:pt modelId="{2BD93247-CF6C-4E13-92E6-E6E0737FA2C8}" type="parTrans" cxnId="{FD2D081F-9816-4043-8132-DEDA33676A40}">
      <dgm:prSet/>
      <dgm:spPr/>
      <dgm:t>
        <a:bodyPr/>
        <a:lstStyle/>
        <a:p>
          <a:endParaRPr lang="es-ES"/>
        </a:p>
      </dgm:t>
    </dgm:pt>
    <dgm:pt modelId="{574C302D-E701-424B-9E54-73752B136998}" type="sibTrans" cxnId="{FD2D081F-9816-4043-8132-DEDA33676A40}">
      <dgm:prSet/>
      <dgm:spPr/>
      <dgm:t>
        <a:bodyPr/>
        <a:lstStyle/>
        <a:p>
          <a:endParaRPr lang="es-ES"/>
        </a:p>
      </dgm:t>
    </dgm:pt>
    <dgm:pt modelId="{0669BC8F-AD6D-43B0-ABC9-0E341B02B8D8}">
      <dgm:prSet phldrT="[Texto]" phldr="0" custT="1"/>
      <dgm:spPr>
        <a:noFill/>
        <a:ln w="28575">
          <a:solidFill>
            <a:srgbClr val="08CAC1"/>
          </a:solidFill>
        </a:ln>
      </dgm:spPr>
      <dgm:t>
        <a:bodyPr/>
        <a:lstStyle/>
        <a:p>
          <a:r>
            <a:rPr lang="es-ES" sz="1600" dirty="0" err="1">
              <a:solidFill>
                <a:schemeClr val="tx1"/>
              </a:solidFill>
            </a:rPr>
            <a:t>Amount</a:t>
          </a:r>
          <a:endParaRPr lang="es-ES" sz="1600" dirty="0">
            <a:solidFill>
              <a:schemeClr val="tx1"/>
            </a:solidFill>
          </a:endParaRPr>
        </a:p>
      </dgm:t>
    </dgm:pt>
    <dgm:pt modelId="{FEA221D1-F395-4889-8A70-F1823C08BEEB}" type="parTrans" cxnId="{B8D089BD-60D0-4FC6-A02A-2E3CBB48C278}">
      <dgm:prSet/>
      <dgm:spPr/>
      <dgm:t>
        <a:bodyPr/>
        <a:lstStyle/>
        <a:p>
          <a:endParaRPr lang="es-ES"/>
        </a:p>
      </dgm:t>
    </dgm:pt>
    <dgm:pt modelId="{A8C1CDA3-3E03-48A2-81B1-B92219DC7EB1}" type="sibTrans" cxnId="{B8D089BD-60D0-4FC6-A02A-2E3CBB48C278}">
      <dgm:prSet/>
      <dgm:spPr/>
      <dgm:t>
        <a:bodyPr/>
        <a:lstStyle/>
        <a:p>
          <a:endParaRPr lang="es-ES"/>
        </a:p>
      </dgm:t>
    </dgm:pt>
    <dgm:pt modelId="{BCDEB6E0-1373-43F9-AA6E-CF5BA69870CF}">
      <dgm:prSet custT="1"/>
      <dgm:spPr>
        <a:noFill/>
        <a:ln w="28575">
          <a:solidFill>
            <a:srgbClr val="08CAC1"/>
          </a:solidFill>
        </a:ln>
      </dgm:spPr>
      <dgm:t>
        <a:bodyPr/>
        <a:lstStyle/>
        <a:p>
          <a:r>
            <a:rPr lang="es-ES" sz="1600" dirty="0" err="1">
              <a:solidFill>
                <a:schemeClr val="tx1"/>
              </a:solidFill>
            </a:rPr>
            <a:t>Class</a:t>
          </a:r>
          <a:endParaRPr lang="es-ES" sz="1600" dirty="0">
            <a:solidFill>
              <a:schemeClr val="tx1"/>
            </a:solidFill>
          </a:endParaRPr>
        </a:p>
      </dgm:t>
    </dgm:pt>
    <dgm:pt modelId="{0CB0E4B2-F456-4D7B-B3FD-6BA4748B0965}" type="parTrans" cxnId="{8F19777C-51D7-450E-ABCF-B5E88E2D6CF0}">
      <dgm:prSet/>
      <dgm:spPr/>
      <dgm:t>
        <a:bodyPr/>
        <a:lstStyle/>
        <a:p>
          <a:endParaRPr lang="es-ES"/>
        </a:p>
      </dgm:t>
    </dgm:pt>
    <dgm:pt modelId="{58796413-4E0D-454E-B2AA-CBC2D67CDE7F}" type="sibTrans" cxnId="{8F19777C-51D7-450E-ABCF-B5E88E2D6CF0}">
      <dgm:prSet/>
      <dgm:spPr/>
      <dgm:t>
        <a:bodyPr/>
        <a:lstStyle/>
        <a:p>
          <a:endParaRPr lang="es-ES"/>
        </a:p>
      </dgm:t>
    </dgm:pt>
    <dgm:pt modelId="{10D88FF0-5C20-4159-9F11-C4B4DD05D2BF}">
      <dgm:prSet custT="1">
        <dgm:style>
          <a:lnRef idx="2">
            <a:schemeClr val="accent1"/>
          </a:lnRef>
          <a:fillRef idx="1">
            <a:schemeClr val="lt1"/>
          </a:fillRef>
          <a:effectRef idx="0">
            <a:schemeClr val="accent1"/>
          </a:effectRef>
          <a:fontRef idx="minor">
            <a:schemeClr val="dk1"/>
          </a:fontRef>
        </dgm:style>
      </dgm:prSet>
      <dgm:spPr/>
      <dgm:t>
        <a:bodyPr/>
        <a:lstStyle/>
        <a:p>
          <a:r>
            <a:rPr lang="es-ES" sz="1400" dirty="0"/>
            <a:t>Componentes PCA (anonimizadas)</a:t>
          </a:r>
        </a:p>
      </dgm:t>
    </dgm:pt>
    <dgm:pt modelId="{9B51CC82-D785-4DBD-8190-52443813182D}" type="parTrans" cxnId="{207C5AE7-73ED-4D2D-9846-00090C3017E5}">
      <dgm:prSet/>
      <dgm:spPr/>
      <dgm:t>
        <a:bodyPr/>
        <a:lstStyle/>
        <a:p>
          <a:endParaRPr lang="es-ES"/>
        </a:p>
      </dgm:t>
    </dgm:pt>
    <dgm:pt modelId="{857B3667-8E59-49F8-8C1B-C3991310DE14}" type="sibTrans" cxnId="{207C5AE7-73ED-4D2D-9846-00090C3017E5}">
      <dgm:prSet/>
      <dgm:spPr/>
      <dgm:t>
        <a:bodyPr/>
        <a:lstStyle/>
        <a:p>
          <a:endParaRPr lang="es-ES"/>
        </a:p>
      </dgm:t>
    </dgm:pt>
    <dgm:pt modelId="{2E540E25-FB7E-4311-912D-DE81D73B1689}">
      <dgm:prSet custT="1">
        <dgm:style>
          <a:lnRef idx="2">
            <a:schemeClr val="accent1"/>
          </a:lnRef>
          <a:fillRef idx="1">
            <a:schemeClr val="lt1"/>
          </a:fillRef>
          <a:effectRef idx="0">
            <a:schemeClr val="accent1"/>
          </a:effectRef>
          <a:fontRef idx="minor">
            <a:schemeClr val="dk1"/>
          </a:fontRef>
        </dgm:style>
      </dgm:prSet>
      <dgm:spPr/>
      <dgm:t>
        <a:bodyPr/>
        <a:lstStyle/>
        <a:p>
          <a:r>
            <a:rPr lang="es-ES" sz="1400" dirty="0"/>
            <a:t>Variable objetivo</a:t>
          </a:r>
        </a:p>
      </dgm:t>
    </dgm:pt>
    <dgm:pt modelId="{28517CAC-CD7B-499E-84BD-4DAB2C3B5CD4}" type="parTrans" cxnId="{61355815-34B0-4690-AEA9-2BA5ED38A272}">
      <dgm:prSet/>
      <dgm:spPr/>
      <dgm:t>
        <a:bodyPr/>
        <a:lstStyle/>
        <a:p>
          <a:endParaRPr lang="es-ES"/>
        </a:p>
      </dgm:t>
    </dgm:pt>
    <dgm:pt modelId="{582A9937-1E5B-4DE0-B627-7D000F926D32}" type="sibTrans" cxnId="{61355815-34B0-4690-AEA9-2BA5ED38A272}">
      <dgm:prSet/>
      <dgm:spPr/>
      <dgm:t>
        <a:bodyPr/>
        <a:lstStyle/>
        <a:p>
          <a:endParaRPr lang="es-ES"/>
        </a:p>
      </dgm:t>
    </dgm:pt>
    <dgm:pt modelId="{7B317D0E-E3DC-435D-8D9D-61B0A7F8CA12}" type="pres">
      <dgm:prSet presAssocID="{E138CC6C-37CB-41F6-9978-34657CE42952}" presName="hierChild1" presStyleCnt="0">
        <dgm:presLayoutVars>
          <dgm:orgChart val="1"/>
          <dgm:chPref val="1"/>
          <dgm:dir/>
          <dgm:animOne val="branch"/>
          <dgm:animLvl val="lvl"/>
          <dgm:resizeHandles/>
        </dgm:presLayoutVars>
      </dgm:prSet>
      <dgm:spPr/>
    </dgm:pt>
    <dgm:pt modelId="{021A6C65-BA5C-4B37-A82B-683D10E4CF69}" type="pres">
      <dgm:prSet presAssocID="{FA15FDED-EDDA-46F6-AB0C-EE3EF1B7BE1D}" presName="hierRoot1" presStyleCnt="0">
        <dgm:presLayoutVars>
          <dgm:hierBranch val="init"/>
        </dgm:presLayoutVars>
      </dgm:prSet>
      <dgm:spPr/>
    </dgm:pt>
    <dgm:pt modelId="{F25DF4AC-6384-41FA-993B-CDC2705A8DE0}" type="pres">
      <dgm:prSet presAssocID="{FA15FDED-EDDA-46F6-AB0C-EE3EF1B7BE1D}" presName="rootComposite1" presStyleCnt="0"/>
      <dgm:spPr/>
    </dgm:pt>
    <dgm:pt modelId="{8CD10485-5A31-4882-8E1B-BBF279C7450E}" type="pres">
      <dgm:prSet presAssocID="{FA15FDED-EDDA-46F6-AB0C-EE3EF1B7BE1D}" presName="rootText1" presStyleLbl="node0" presStyleIdx="0" presStyleCnt="1" custScaleX="180736">
        <dgm:presLayoutVars>
          <dgm:chPref val="3"/>
        </dgm:presLayoutVars>
      </dgm:prSet>
      <dgm:spPr/>
    </dgm:pt>
    <dgm:pt modelId="{9A31F0D6-3662-4C66-8591-8E47757EAABC}" type="pres">
      <dgm:prSet presAssocID="{FA15FDED-EDDA-46F6-AB0C-EE3EF1B7BE1D}" presName="rootConnector1" presStyleLbl="node1" presStyleIdx="0" presStyleCnt="0"/>
      <dgm:spPr/>
    </dgm:pt>
    <dgm:pt modelId="{4D553A9F-031D-4BD0-9AA5-6039823EFE0F}" type="pres">
      <dgm:prSet presAssocID="{FA15FDED-EDDA-46F6-AB0C-EE3EF1B7BE1D}" presName="hierChild2" presStyleCnt="0"/>
      <dgm:spPr/>
    </dgm:pt>
    <dgm:pt modelId="{93813630-AB0B-4E27-8467-3647987E21E0}" type="pres">
      <dgm:prSet presAssocID="{F10EC2BD-664A-460A-8201-87E0A46252E1}" presName="Name37" presStyleLbl="parChTrans1D2" presStyleIdx="0" presStyleCnt="4"/>
      <dgm:spPr/>
    </dgm:pt>
    <dgm:pt modelId="{0FC36555-7CBB-4033-A635-D69B29078764}" type="pres">
      <dgm:prSet presAssocID="{FD75A409-7C83-409A-AC25-2DC9B3BD25A5}" presName="hierRoot2" presStyleCnt="0">
        <dgm:presLayoutVars>
          <dgm:hierBranch val="init"/>
        </dgm:presLayoutVars>
      </dgm:prSet>
      <dgm:spPr/>
    </dgm:pt>
    <dgm:pt modelId="{D8C6B025-210B-4729-B4BE-831A0B4D27B0}" type="pres">
      <dgm:prSet presAssocID="{FD75A409-7C83-409A-AC25-2DC9B3BD25A5}" presName="rootComposite" presStyleCnt="0"/>
      <dgm:spPr/>
    </dgm:pt>
    <dgm:pt modelId="{8393E5CA-D788-4028-A78C-BA623A678315}" type="pres">
      <dgm:prSet presAssocID="{FD75A409-7C83-409A-AC25-2DC9B3BD25A5}" presName="rootText" presStyleLbl="node2" presStyleIdx="0" presStyleCnt="4">
        <dgm:presLayoutVars>
          <dgm:chPref val="3"/>
        </dgm:presLayoutVars>
      </dgm:prSet>
      <dgm:spPr/>
    </dgm:pt>
    <dgm:pt modelId="{2DC3415D-2B33-4AB4-9F23-EFC20D75967D}" type="pres">
      <dgm:prSet presAssocID="{FD75A409-7C83-409A-AC25-2DC9B3BD25A5}" presName="rootConnector" presStyleLbl="node2" presStyleIdx="0" presStyleCnt="4"/>
      <dgm:spPr/>
    </dgm:pt>
    <dgm:pt modelId="{858EDFDD-5E55-4808-A3A8-F7813BC63084}" type="pres">
      <dgm:prSet presAssocID="{FD75A409-7C83-409A-AC25-2DC9B3BD25A5}" presName="hierChild4" presStyleCnt="0"/>
      <dgm:spPr/>
    </dgm:pt>
    <dgm:pt modelId="{CC0C0CA3-EB3C-42D2-87BF-636B2EC7EDD6}" type="pres">
      <dgm:prSet presAssocID="{9B51CC82-D785-4DBD-8190-52443813182D}" presName="Name37" presStyleLbl="parChTrans1D3" presStyleIdx="0" presStyleCnt="2"/>
      <dgm:spPr/>
    </dgm:pt>
    <dgm:pt modelId="{B229D2F5-7171-46E4-A4FE-FCB84220D111}" type="pres">
      <dgm:prSet presAssocID="{10D88FF0-5C20-4159-9F11-C4B4DD05D2BF}" presName="hierRoot2" presStyleCnt="0">
        <dgm:presLayoutVars>
          <dgm:hierBranch val="init"/>
        </dgm:presLayoutVars>
      </dgm:prSet>
      <dgm:spPr/>
    </dgm:pt>
    <dgm:pt modelId="{CC9BB21C-3B1E-4DAD-B22E-3019A71DEB18}" type="pres">
      <dgm:prSet presAssocID="{10D88FF0-5C20-4159-9F11-C4B4DD05D2BF}" presName="rootComposite" presStyleCnt="0"/>
      <dgm:spPr/>
    </dgm:pt>
    <dgm:pt modelId="{9FEEBD48-1897-442A-A5BD-2A225433AE31}" type="pres">
      <dgm:prSet presAssocID="{10D88FF0-5C20-4159-9F11-C4B4DD05D2BF}" presName="rootText" presStyleLbl="node3" presStyleIdx="0" presStyleCnt="2" custScaleX="191979">
        <dgm:presLayoutVars>
          <dgm:chPref val="3"/>
        </dgm:presLayoutVars>
      </dgm:prSet>
      <dgm:spPr/>
    </dgm:pt>
    <dgm:pt modelId="{110337E2-DFE1-4A7B-B3F8-7920F5110767}" type="pres">
      <dgm:prSet presAssocID="{10D88FF0-5C20-4159-9F11-C4B4DD05D2BF}" presName="rootConnector" presStyleLbl="node3" presStyleIdx="0" presStyleCnt="2"/>
      <dgm:spPr/>
    </dgm:pt>
    <dgm:pt modelId="{0FA280EB-FCC9-44D4-92BB-FE6B9AE785DC}" type="pres">
      <dgm:prSet presAssocID="{10D88FF0-5C20-4159-9F11-C4B4DD05D2BF}" presName="hierChild4" presStyleCnt="0"/>
      <dgm:spPr/>
    </dgm:pt>
    <dgm:pt modelId="{E327CD58-E4FF-4408-B668-3FD81CB0F0CF}" type="pres">
      <dgm:prSet presAssocID="{10D88FF0-5C20-4159-9F11-C4B4DD05D2BF}" presName="hierChild5" presStyleCnt="0"/>
      <dgm:spPr/>
    </dgm:pt>
    <dgm:pt modelId="{37A5692B-560A-4663-91DE-1152E375516E}" type="pres">
      <dgm:prSet presAssocID="{FD75A409-7C83-409A-AC25-2DC9B3BD25A5}" presName="hierChild5" presStyleCnt="0"/>
      <dgm:spPr/>
    </dgm:pt>
    <dgm:pt modelId="{9A2571D1-DF41-47E2-B146-E5D478B37C60}" type="pres">
      <dgm:prSet presAssocID="{2BD93247-CF6C-4E13-92E6-E6E0737FA2C8}" presName="Name37" presStyleLbl="parChTrans1D2" presStyleIdx="1" presStyleCnt="4"/>
      <dgm:spPr/>
    </dgm:pt>
    <dgm:pt modelId="{F02176ED-801D-49D6-893A-089BCEFF8E6F}" type="pres">
      <dgm:prSet presAssocID="{521BFA39-8EA9-4787-9E52-97A0AD018218}" presName="hierRoot2" presStyleCnt="0">
        <dgm:presLayoutVars>
          <dgm:hierBranch val="init"/>
        </dgm:presLayoutVars>
      </dgm:prSet>
      <dgm:spPr/>
    </dgm:pt>
    <dgm:pt modelId="{B0FA3DB3-CC39-4D5F-B7C3-F9B8CE4A8717}" type="pres">
      <dgm:prSet presAssocID="{521BFA39-8EA9-4787-9E52-97A0AD018218}" presName="rootComposite" presStyleCnt="0"/>
      <dgm:spPr/>
    </dgm:pt>
    <dgm:pt modelId="{F2E963C0-D014-411F-9653-1350B75DCAA8}" type="pres">
      <dgm:prSet presAssocID="{521BFA39-8EA9-4787-9E52-97A0AD018218}" presName="rootText" presStyleLbl="node2" presStyleIdx="1" presStyleCnt="4">
        <dgm:presLayoutVars>
          <dgm:chPref val="3"/>
        </dgm:presLayoutVars>
      </dgm:prSet>
      <dgm:spPr/>
    </dgm:pt>
    <dgm:pt modelId="{23BAB18E-2A5F-4D48-9A76-DD6A4DC8EC4B}" type="pres">
      <dgm:prSet presAssocID="{521BFA39-8EA9-4787-9E52-97A0AD018218}" presName="rootConnector" presStyleLbl="node2" presStyleIdx="1" presStyleCnt="4"/>
      <dgm:spPr/>
    </dgm:pt>
    <dgm:pt modelId="{1353996D-AE74-4F63-BFF5-E3FBDCF1C998}" type="pres">
      <dgm:prSet presAssocID="{521BFA39-8EA9-4787-9E52-97A0AD018218}" presName="hierChild4" presStyleCnt="0"/>
      <dgm:spPr/>
    </dgm:pt>
    <dgm:pt modelId="{ABDA67FC-AFAF-4849-8F0C-B13C3B6CBAA2}" type="pres">
      <dgm:prSet presAssocID="{521BFA39-8EA9-4787-9E52-97A0AD018218}" presName="hierChild5" presStyleCnt="0"/>
      <dgm:spPr/>
    </dgm:pt>
    <dgm:pt modelId="{07FAF693-4055-4299-9754-9C5A81472C91}" type="pres">
      <dgm:prSet presAssocID="{FEA221D1-F395-4889-8A70-F1823C08BEEB}" presName="Name37" presStyleLbl="parChTrans1D2" presStyleIdx="2" presStyleCnt="4"/>
      <dgm:spPr/>
    </dgm:pt>
    <dgm:pt modelId="{C4C685CA-1E5C-422C-BB48-47E3BC0A47B5}" type="pres">
      <dgm:prSet presAssocID="{0669BC8F-AD6D-43B0-ABC9-0E341B02B8D8}" presName="hierRoot2" presStyleCnt="0">
        <dgm:presLayoutVars>
          <dgm:hierBranch val="init"/>
        </dgm:presLayoutVars>
      </dgm:prSet>
      <dgm:spPr/>
    </dgm:pt>
    <dgm:pt modelId="{B32DBAB6-7820-4CBE-9065-8AAC902F0B9A}" type="pres">
      <dgm:prSet presAssocID="{0669BC8F-AD6D-43B0-ABC9-0E341B02B8D8}" presName="rootComposite" presStyleCnt="0"/>
      <dgm:spPr/>
    </dgm:pt>
    <dgm:pt modelId="{857C8E13-796D-4DB7-8184-AD1392FD463B}" type="pres">
      <dgm:prSet presAssocID="{0669BC8F-AD6D-43B0-ABC9-0E341B02B8D8}" presName="rootText" presStyleLbl="node2" presStyleIdx="2" presStyleCnt="4">
        <dgm:presLayoutVars>
          <dgm:chPref val="3"/>
        </dgm:presLayoutVars>
      </dgm:prSet>
      <dgm:spPr/>
    </dgm:pt>
    <dgm:pt modelId="{92C1F37A-8800-4627-AE49-B7D7FDFADFBB}" type="pres">
      <dgm:prSet presAssocID="{0669BC8F-AD6D-43B0-ABC9-0E341B02B8D8}" presName="rootConnector" presStyleLbl="node2" presStyleIdx="2" presStyleCnt="4"/>
      <dgm:spPr/>
    </dgm:pt>
    <dgm:pt modelId="{AB84133D-EC9D-4441-AA23-A881BC286E57}" type="pres">
      <dgm:prSet presAssocID="{0669BC8F-AD6D-43B0-ABC9-0E341B02B8D8}" presName="hierChild4" presStyleCnt="0"/>
      <dgm:spPr/>
    </dgm:pt>
    <dgm:pt modelId="{CEBA966B-6ADC-4CEB-BB94-C81C1FDBAAD6}" type="pres">
      <dgm:prSet presAssocID="{0669BC8F-AD6D-43B0-ABC9-0E341B02B8D8}" presName="hierChild5" presStyleCnt="0"/>
      <dgm:spPr/>
    </dgm:pt>
    <dgm:pt modelId="{EDBBA9C4-D33C-495B-BC87-4094577EC3FD}" type="pres">
      <dgm:prSet presAssocID="{0CB0E4B2-F456-4D7B-B3FD-6BA4748B0965}" presName="Name37" presStyleLbl="parChTrans1D2" presStyleIdx="3" presStyleCnt="4"/>
      <dgm:spPr/>
    </dgm:pt>
    <dgm:pt modelId="{0EC27E67-61F6-40F3-848F-A3ACC4360ED6}" type="pres">
      <dgm:prSet presAssocID="{BCDEB6E0-1373-43F9-AA6E-CF5BA69870CF}" presName="hierRoot2" presStyleCnt="0">
        <dgm:presLayoutVars>
          <dgm:hierBranch val="init"/>
        </dgm:presLayoutVars>
      </dgm:prSet>
      <dgm:spPr/>
    </dgm:pt>
    <dgm:pt modelId="{D99B1F10-87C4-4A3B-B829-3668D6511C99}" type="pres">
      <dgm:prSet presAssocID="{BCDEB6E0-1373-43F9-AA6E-CF5BA69870CF}" presName="rootComposite" presStyleCnt="0"/>
      <dgm:spPr/>
    </dgm:pt>
    <dgm:pt modelId="{4AFE0A26-1862-4C1A-8723-4A755944F61B}" type="pres">
      <dgm:prSet presAssocID="{BCDEB6E0-1373-43F9-AA6E-CF5BA69870CF}" presName="rootText" presStyleLbl="node2" presStyleIdx="3" presStyleCnt="4">
        <dgm:presLayoutVars>
          <dgm:chPref val="3"/>
        </dgm:presLayoutVars>
      </dgm:prSet>
      <dgm:spPr/>
    </dgm:pt>
    <dgm:pt modelId="{F6818535-3BBE-4B14-A2B0-2E63083446E9}" type="pres">
      <dgm:prSet presAssocID="{BCDEB6E0-1373-43F9-AA6E-CF5BA69870CF}" presName="rootConnector" presStyleLbl="node2" presStyleIdx="3" presStyleCnt="4"/>
      <dgm:spPr/>
    </dgm:pt>
    <dgm:pt modelId="{140A67E8-80E7-420E-97B7-FF4F3662C3FE}" type="pres">
      <dgm:prSet presAssocID="{BCDEB6E0-1373-43F9-AA6E-CF5BA69870CF}" presName="hierChild4" presStyleCnt="0"/>
      <dgm:spPr/>
    </dgm:pt>
    <dgm:pt modelId="{456AB39B-F26C-460C-89F2-584E538A9244}" type="pres">
      <dgm:prSet presAssocID="{28517CAC-CD7B-499E-84BD-4DAB2C3B5CD4}" presName="Name37" presStyleLbl="parChTrans1D3" presStyleIdx="1" presStyleCnt="2"/>
      <dgm:spPr/>
    </dgm:pt>
    <dgm:pt modelId="{752A2360-2F5E-4FD3-9072-DE03D59B9AD6}" type="pres">
      <dgm:prSet presAssocID="{2E540E25-FB7E-4311-912D-DE81D73B1689}" presName="hierRoot2" presStyleCnt="0">
        <dgm:presLayoutVars>
          <dgm:hierBranch val="init"/>
        </dgm:presLayoutVars>
      </dgm:prSet>
      <dgm:spPr/>
    </dgm:pt>
    <dgm:pt modelId="{3E1B77FB-8F1B-4A2B-B660-4FCD18BDF6A1}" type="pres">
      <dgm:prSet presAssocID="{2E540E25-FB7E-4311-912D-DE81D73B1689}" presName="rootComposite" presStyleCnt="0"/>
      <dgm:spPr/>
    </dgm:pt>
    <dgm:pt modelId="{3010EC6D-D230-4D63-987E-D664F71444B8}" type="pres">
      <dgm:prSet presAssocID="{2E540E25-FB7E-4311-912D-DE81D73B1689}" presName="rootText" presStyleLbl="node3" presStyleIdx="1" presStyleCnt="2">
        <dgm:presLayoutVars>
          <dgm:chPref val="3"/>
        </dgm:presLayoutVars>
      </dgm:prSet>
      <dgm:spPr/>
    </dgm:pt>
    <dgm:pt modelId="{6CCD33E9-BB1D-47CB-9EF5-03882DF4898A}" type="pres">
      <dgm:prSet presAssocID="{2E540E25-FB7E-4311-912D-DE81D73B1689}" presName="rootConnector" presStyleLbl="node3" presStyleIdx="1" presStyleCnt="2"/>
      <dgm:spPr/>
    </dgm:pt>
    <dgm:pt modelId="{9B398E7F-6BE7-4362-BC65-9DED03D62FB4}" type="pres">
      <dgm:prSet presAssocID="{2E540E25-FB7E-4311-912D-DE81D73B1689}" presName="hierChild4" presStyleCnt="0"/>
      <dgm:spPr/>
    </dgm:pt>
    <dgm:pt modelId="{5052010C-2A6C-40FF-A089-D3238AE93901}" type="pres">
      <dgm:prSet presAssocID="{2E540E25-FB7E-4311-912D-DE81D73B1689}" presName="hierChild5" presStyleCnt="0"/>
      <dgm:spPr/>
    </dgm:pt>
    <dgm:pt modelId="{E54D312F-98A2-45D0-83CD-67B35EFFC8EE}" type="pres">
      <dgm:prSet presAssocID="{BCDEB6E0-1373-43F9-AA6E-CF5BA69870CF}" presName="hierChild5" presStyleCnt="0"/>
      <dgm:spPr/>
    </dgm:pt>
    <dgm:pt modelId="{FC0F80B8-3825-4E39-B373-BEAF34007F54}" type="pres">
      <dgm:prSet presAssocID="{FA15FDED-EDDA-46F6-AB0C-EE3EF1B7BE1D}" presName="hierChild3" presStyleCnt="0"/>
      <dgm:spPr/>
    </dgm:pt>
  </dgm:ptLst>
  <dgm:cxnLst>
    <dgm:cxn modelId="{0357930E-CEA0-4546-BCD1-A2177F2A7B99}" type="presOf" srcId="{0669BC8F-AD6D-43B0-ABC9-0E341B02B8D8}" destId="{857C8E13-796D-4DB7-8184-AD1392FD463B}" srcOrd="0" destOrd="0" presId="urn:microsoft.com/office/officeart/2005/8/layout/orgChart1"/>
    <dgm:cxn modelId="{61355815-34B0-4690-AEA9-2BA5ED38A272}" srcId="{BCDEB6E0-1373-43F9-AA6E-CF5BA69870CF}" destId="{2E540E25-FB7E-4311-912D-DE81D73B1689}" srcOrd="0" destOrd="0" parTransId="{28517CAC-CD7B-499E-84BD-4DAB2C3B5CD4}" sibTransId="{582A9937-1E5B-4DE0-B627-7D000F926D32}"/>
    <dgm:cxn modelId="{146DE715-C9FC-4CDD-9A94-915768F93F4F}" srcId="{FA15FDED-EDDA-46F6-AB0C-EE3EF1B7BE1D}" destId="{FD75A409-7C83-409A-AC25-2DC9B3BD25A5}" srcOrd="0" destOrd="0" parTransId="{F10EC2BD-664A-460A-8201-87E0A46252E1}" sibTransId="{A6F3D692-FB03-47CF-AC3F-1129A3699974}"/>
    <dgm:cxn modelId="{FD2D081F-9816-4043-8132-DEDA33676A40}" srcId="{FA15FDED-EDDA-46F6-AB0C-EE3EF1B7BE1D}" destId="{521BFA39-8EA9-4787-9E52-97A0AD018218}" srcOrd="1" destOrd="0" parTransId="{2BD93247-CF6C-4E13-92E6-E6E0737FA2C8}" sibTransId="{574C302D-E701-424B-9E54-73752B136998}"/>
    <dgm:cxn modelId="{239E6F2F-9629-43F7-834B-4BE640E561FD}" type="presOf" srcId="{BCDEB6E0-1373-43F9-AA6E-CF5BA69870CF}" destId="{4AFE0A26-1862-4C1A-8723-4A755944F61B}" srcOrd="0" destOrd="0" presId="urn:microsoft.com/office/officeart/2005/8/layout/orgChart1"/>
    <dgm:cxn modelId="{007B793F-5C3C-41AD-AF22-5DAD2011AF2E}" type="presOf" srcId="{28517CAC-CD7B-499E-84BD-4DAB2C3B5CD4}" destId="{456AB39B-F26C-460C-89F2-584E538A9244}" srcOrd="0" destOrd="0" presId="urn:microsoft.com/office/officeart/2005/8/layout/orgChart1"/>
    <dgm:cxn modelId="{81EF5B48-9CD3-488C-B661-347337A93457}" type="presOf" srcId="{FD75A409-7C83-409A-AC25-2DC9B3BD25A5}" destId="{2DC3415D-2B33-4AB4-9F23-EFC20D75967D}" srcOrd="1" destOrd="0" presId="urn:microsoft.com/office/officeart/2005/8/layout/orgChart1"/>
    <dgm:cxn modelId="{04707148-1D72-4B19-89DB-DC4791D78C01}" srcId="{E138CC6C-37CB-41F6-9978-34657CE42952}" destId="{FA15FDED-EDDA-46F6-AB0C-EE3EF1B7BE1D}" srcOrd="0" destOrd="0" parTransId="{59B9A783-7DDC-4F51-9DC2-AE383F610475}" sibTransId="{8C9B2F64-22CC-45B6-8EDE-C58C54B6FFB5}"/>
    <dgm:cxn modelId="{A6A59C51-C09F-4032-A915-57E1DFEE4940}" type="presOf" srcId="{FEA221D1-F395-4889-8A70-F1823C08BEEB}" destId="{07FAF693-4055-4299-9754-9C5A81472C91}" srcOrd="0" destOrd="0" presId="urn:microsoft.com/office/officeart/2005/8/layout/orgChart1"/>
    <dgm:cxn modelId="{C4627954-074E-4830-AC02-9123558E58DC}" type="presOf" srcId="{F10EC2BD-664A-460A-8201-87E0A46252E1}" destId="{93813630-AB0B-4E27-8467-3647987E21E0}" srcOrd="0" destOrd="0" presId="urn:microsoft.com/office/officeart/2005/8/layout/orgChart1"/>
    <dgm:cxn modelId="{8EC4D459-E863-4B68-B97C-C40BB16F940E}" type="presOf" srcId="{0CB0E4B2-F456-4D7B-B3FD-6BA4748B0965}" destId="{EDBBA9C4-D33C-495B-BC87-4094577EC3FD}" srcOrd="0" destOrd="0" presId="urn:microsoft.com/office/officeart/2005/8/layout/orgChart1"/>
    <dgm:cxn modelId="{8F19777C-51D7-450E-ABCF-B5E88E2D6CF0}" srcId="{FA15FDED-EDDA-46F6-AB0C-EE3EF1B7BE1D}" destId="{BCDEB6E0-1373-43F9-AA6E-CF5BA69870CF}" srcOrd="3" destOrd="0" parTransId="{0CB0E4B2-F456-4D7B-B3FD-6BA4748B0965}" sibTransId="{58796413-4E0D-454E-B2AA-CBC2D67CDE7F}"/>
    <dgm:cxn modelId="{23F2E17C-9149-45BB-88D3-7033BC5B8BCC}" type="presOf" srcId="{E138CC6C-37CB-41F6-9978-34657CE42952}" destId="{7B317D0E-E3DC-435D-8D9D-61B0A7F8CA12}" srcOrd="0" destOrd="0" presId="urn:microsoft.com/office/officeart/2005/8/layout/orgChart1"/>
    <dgm:cxn modelId="{5AB9A77D-B1AA-45B7-A163-79AB9C175AA7}" type="presOf" srcId="{FA15FDED-EDDA-46F6-AB0C-EE3EF1B7BE1D}" destId="{8CD10485-5A31-4882-8E1B-BBF279C7450E}" srcOrd="0" destOrd="0" presId="urn:microsoft.com/office/officeart/2005/8/layout/orgChart1"/>
    <dgm:cxn modelId="{4D1A107E-C755-45FB-BBA4-0924EBAC2817}" type="presOf" srcId="{521BFA39-8EA9-4787-9E52-97A0AD018218}" destId="{F2E963C0-D014-411F-9653-1350B75DCAA8}" srcOrd="0" destOrd="0" presId="urn:microsoft.com/office/officeart/2005/8/layout/orgChart1"/>
    <dgm:cxn modelId="{A70EEC81-0B77-4492-8F73-62593BBCF254}" type="presOf" srcId="{2E540E25-FB7E-4311-912D-DE81D73B1689}" destId="{6CCD33E9-BB1D-47CB-9EF5-03882DF4898A}" srcOrd="1" destOrd="0" presId="urn:microsoft.com/office/officeart/2005/8/layout/orgChart1"/>
    <dgm:cxn modelId="{BB450A86-F3EA-4766-B63B-1BE79D3EE51D}" type="presOf" srcId="{2BD93247-CF6C-4E13-92E6-E6E0737FA2C8}" destId="{9A2571D1-DF41-47E2-B146-E5D478B37C60}" srcOrd="0" destOrd="0" presId="urn:microsoft.com/office/officeart/2005/8/layout/orgChart1"/>
    <dgm:cxn modelId="{5ADAC387-F17C-4CC6-919E-7397501366C7}" type="presOf" srcId="{521BFA39-8EA9-4787-9E52-97A0AD018218}" destId="{23BAB18E-2A5F-4D48-9A76-DD6A4DC8EC4B}" srcOrd="1" destOrd="0" presId="urn:microsoft.com/office/officeart/2005/8/layout/orgChart1"/>
    <dgm:cxn modelId="{ACDFE68A-97DF-461F-A708-EBD10421B7C3}" type="presOf" srcId="{FD75A409-7C83-409A-AC25-2DC9B3BD25A5}" destId="{8393E5CA-D788-4028-A78C-BA623A678315}" srcOrd="0" destOrd="0" presId="urn:microsoft.com/office/officeart/2005/8/layout/orgChart1"/>
    <dgm:cxn modelId="{34423995-1B03-4A12-BB8F-E4D0244BD3D4}" type="presOf" srcId="{FA15FDED-EDDA-46F6-AB0C-EE3EF1B7BE1D}" destId="{9A31F0D6-3662-4C66-8591-8E47757EAABC}" srcOrd="1" destOrd="0" presId="urn:microsoft.com/office/officeart/2005/8/layout/orgChart1"/>
    <dgm:cxn modelId="{41162E97-A5EF-475F-BF4D-C86FB51684A1}" type="presOf" srcId="{10D88FF0-5C20-4159-9F11-C4B4DD05D2BF}" destId="{9FEEBD48-1897-442A-A5BD-2A225433AE31}" srcOrd="0" destOrd="0" presId="urn:microsoft.com/office/officeart/2005/8/layout/orgChart1"/>
    <dgm:cxn modelId="{930050BA-F856-421F-BC71-25956F7AC7CF}" type="presOf" srcId="{10D88FF0-5C20-4159-9F11-C4B4DD05D2BF}" destId="{110337E2-DFE1-4A7B-B3F8-7920F5110767}" srcOrd="1" destOrd="0" presId="urn:microsoft.com/office/officeart/2005/8/layout/orgChart1"/>
    <dgm:cxn modelId="{B8D089BD-60D0-4FC6-A02A-2E3CBB48C278}" srcId="{FA15FDED-EDDA-46F6-AB0C-EE3EF1B7BE1D}" destId="{0669BC8F-AD6D-43B0-ABC9-0E341B02B8D8}" srcOrd="2" destOrd="0" parTransId="{FEA221D1-F395-4889-8A70-F1823C08BEEB}" sibTransId="{A8C1CDA3-3E03-48A2-81B1-B92219DC7EB1}"/>
    <dgm:cxn modelId="{FC5819C7-00C0-4DBA-9338-45E6BCD30146}" type="presOf" srcId="{BCDEB6E0-1373-43F9-AA6E-CF5BA69870CF}" destId="{F6818535-3BBE-4B14-A2B0-2E63083446E9}" srcOrd="1" destOrd="0" presId="urn:microsoft.com/office/officeart/2005/8/layout/orgChart1"/>
    <dgm:cxn modelId="{CAE940CB-E7B9-4558-B4E1-B91DCCBA4417}" type="presOf" srcId="{0669BC8F-AD6D-43B0-ABC9-0E341B02B8D8}" destId="{92C1F37A-8800-4627-AE49-B7D7FDFADFBB}" srcOrd="1" destOrd="0" presId="urn:microsoft.com/office/officeart/2005/8/layout/orgChart1"/>
    <dgm:cxn modelId="{226858D6-F13B-4188-8FE3-C7C31471034C}" type="presOf" srcId="{2E540E25-FB7E-4311-912D-DE81D73B1689}" destId="{3010EC6D-D230-4D63-987E-D664F71444B8}" srcOrd="0" destOrd="0" presId="urn:microsoft.com/office/officeart/2005/8/layout/orgChart1"/>
    <dgm:cxn modelId="{77A46BE0-E8BF-463B-8EBD-8736DA8F2D72}" type="presOf" srcId="{9B51CC82-D785-4DBD-8190-52443813182D}" destId="{CC0C0CA3-EB3C-42D2-87BF-636B2EC7EDD6}" srcOrd="0" destOrd="0" presId="urn:microsoft.com/office/officeart/2005/8/layout/orgChart1"/>
    <dgm:cxn modelId="{207C5AE7-73ED-4D2D-9846-00090C3017E5}" srcId="{FD75A409-7C83-409A-AC25-2DC9B3BD25A5}" destId="{10D88FF0-5C20-4159-9F11-C4B4DD05D2BF}" srcOrd="0" destOrd="0" parTransId="{9B51CC82-D785-4DBD-8190-52443813182D}" sibTransId="{857B3667-8E59-49F8-8C1B-C3991310DE14}"/>
    <dgm:cxn modelId="{8B524176-0A02-4766-A65C-D56E164E75C3}" type="presParOf" srcId="{7B317D0E-E3DC-435D-8D9D-61B0A7F8CA12}" destId="{021A6C65-BA5C-4B37-A82B-683D10E4CF69}" srcOrd="0" destOrd="0" presId="urn:microsoft.com/office/officeart/2005/8/layout/orgChart1"/>
    <dgm:cxn modelId="{BE97D01A-7CA2-41E4-B1EE-345A9C344F74}" type="presParOf" srcId="{021A6C65-BA5C-4B37-A82B-683D10E4CF69}" destId="{F25DF4AC-6384-41FA-993B-CDC2705A8DE0}" srcOrd="0" destOrd="0" presId="urn:microsoft.com/office/officeart/2005/8/layout/orgChart1"/>
    <dgm:cxn modelId="{CA3703B6-0180-4FE7-8BA5-E56A396712D2}" type="presParOf" srcId="{F25DF4AC-6384-41FA-993B-CDC2705A8DE0}" destId="{8CD10485-5A31-4882-8E1B-BBF279C7450E}" srcOrd="0" destOrd="0" presId="urn:microsoft.com/office/officeart/2005/8/layout/orgChart1"/>
    <dgm:cxn modelId="{67BC1420-4545-40B1-90D8-2A7279B33F48}" type="presParOf" srcId="{F25DF4AC-6384-41FA-993B-CDC2705A8DE0}" destId="{9A31F0D6-3662-4C66-8591-8E47757EAABC}" srcOrd="1" destOrd="0" presId="urn:microsoft.com/office/officeart/2005/8/layout/orgChart1"/>
    <dgm:cxn modelId="{18AD8763-2B3A-46A8-B037-24CBCD07D20A}" type="presParOf" srcId="{021A6C65-BA5C-4B37-A82B-683D10E4CF69}" destId="{4D553A9F-031D-4BD0-9AA5-6039823EFE0F}" srcOrd="1" destOrd="0" presId="urn:microsoft.com/office/officeart/2005/8/layout/orgChart1"/>
    <dgm:cxn modelId="{7AC9D492-6913-49C0-B9B2-01B6377D6FC3}" type="presParOf" srcId="{4D553A9F-031D-4BD0-9AA5-6039823EFE0F}" destId="{93813630-AB0B-4E27-8467-3647987E21E0}" srcOrd="0" destOrd="0" presId="urn:microsoft.com/office/officeart/2005/8/layout/orgChart1"/>
    <dgm:cxn modelId="{B67FDF87-1480-454E-84F6-AC1B19ED9A45}" type="presParOf" srcId="{4D553A9F-031D-4BD0-9AA5-6039823EFE0F}" destId="{0FC36555-7CBB-4033-A635-D69B29078764}" srcOrd="1" destOrd="0" presId="urn:microsoft.com/office/officeart/2005/8/layout/orgChart1"/>
    <dgm:cxn modelId="{2910C01D-4A2E-464C-B679-3EA162524AE1}" type="presParOf" srcId="{0FC36555-7CBB-4033-A635-D69B29078764}" destId="{D8C6B025-210B-4729-B4BE-831A0B4D27B0}" srcOrd="0" destOrd="0" presId="urn:microsoft.com/office/officeart/2005/8/layout/orgChart1"/>
    <dgm:cxn modelId="{091671CE-5B60-43D5-8341-EEE0E88B8A3B}" type="presParOf" srcId="{D8C6B025-210B-4729-B4BE-831A0B4D27B0}" destId="{8393E5CA-D788-4028-A78C-BA623A678315}" srcOrd="0" destOrd="0" presId="urn:microsoft.com/office/officeart/2005/8/layout/orgChart1"/>
    <dgm:cxn modelId="{84A99BA3-5C85-43E7-B6F1-93232755D659}" type="presParOf" srcId="{D8C6B025-210B-4729-B4BE-831A0B4D27B0}" destId="{2DC3415D-2B33-4AB4-9F23-EFC20D75967D}" srcOrd="1" destOrd="0" presId="urn:microsoft.com/office/officeart/2005/8/layout/orgChart1"/>
    <dgm:cxn modelId="{FBDFC52D-6D0C-475F-8414-7DEDA2159073}" type="presParOf" srcId="{0FC36555-7CBB-4033-A635-D69B29078764}" destId="{858EDFDD-5E55-4808-A3A8-F7813BC63084}" srcOrd="1" destOrd="0" presId="urn:microsoft.com/office/officeart/2005/8/layout/orgChart1"/>
    <dgm:cxn modelId="{81ED5A1C-36A2-4BDE-8619-20CC0D3AA043}" type="presParOf" srcId="{858EDFDD-5E55-4808-A3A8-F7813BC63084}" destId="{CC0C0CA3-EB3C-42D2-87BF-636B2EC7EDD6}" srcOrd="0" destOrd="0" presId="urn:microsoft.com/office/officeart/2005/8/layout/orgChart1"/>
    <dgm:cxn modelId="{CA35A245-75F7-4B2E-9838-E4C6C4406AF6}" type="presParOf" srcId="{858EDFDD-5E55-4808-A3A8-F7813BC63084}" destId="{B229D2F5-7171-46E4-A4FE-FCB84220D111}" srcOrd="1" destOrd="0" presId="urn:microsoft.com/office/officeart/2005/8/layout/orgChart1"/>
    <dgm:cxn modelId="{7298C461-07FD-4BB4-9C44-D82A4B4A6058}" type="presParOf" srcId="{B229D2F5-7171-46E4-A4FE-FCB84220D111}" destId="{CC9BB21C-3B1E-4DAD-B22E-3019A71DEB18}" srcOrd="0" destOrd="0" presId="urn:microsoft.com/office/officeart/2005/8/layout/orgChart1"/>
    <dgm:cxn modelId="{138BCD78-44B3-48AD-A078-E086AC10D621}" type="presParOf" srcId="{CC9BB21C-3B1E-4DAD-B22E-3019A71DEB18}" destId="{9FEEBD48-1897-442A-A5BD-2A225433AE31}" srcOrd="0" destOrd="0" presId="urn:microsoft.com/office/officeart/2005/8/layout/orgChart1"/>
    <dgm:cxn modelId="{7CDF1BA1-3E02-42EE-990F-FEA884FFEA95}" type="presParOf" srcId="{CC9BB21C-3B1E-4DAD-B22E-3019A71DEB18}" destId="{110337E2-DFE1-4A7B-B3F8-7920F5110767}" srcOrd="1" destOrd="0" presId="urn:microsoft.com/office/officeart/2005/8/layout/orgChart1"/>
    <dgm:cxn modelId="{02A7DC56-48C7-48C6-B5FA-047FCEF22DC3}" type="presParOf" srcId="{B229D2F5-7171-46E4-A4FE-FCB84220D111}" destId="{0FA280EB-FCC9-44D4-92BB-FE6B9AE785DC}" srcOrd="1" destOrd="0" presId="urn:microsoft.com/office/officeart/2005/8/layout/orgChart1"/>
    <dgm:cxn modelId="{89D2BB70-CA3B-45E1-A205-2FBDC7B2825F}" type="presParOf" srcId="{B229D2F5-7171-46E4-A4FE-FCB84220D111}" destId="{E327CD58-E4FF-4408-B668-3FD81CB0F0CF}" srcOrd="2" destOrd="0" presId="urn:microsoft.com/office/officeart/2005/8/layout/orgChart1"/>
    <dgm:cxn modelId="{3EB2D5B4-80A7-4AFC-A6CC-D52F4E729491}" type="presParOf" srcId="{0FC36555-7CBB-4033-A635-D69B29078764}" destId="{37A5692B-560A-4663-91DE-1152E375516E}" srcOrd="2" destOrd="0" presId="urn:microsoft.com/office/officeart/2005/8/layout/orgChart1"/>
    <dgm:cxn modelId="{C7C5B502-752A-47F7-9B6D-C8324BE192C9}" type="presParOf" srcId="{4D553A9F-031D-4BD0-9AA5-6039823EFE0F}" destId="{9A2571D1-DF41-47E2-B146-E5D478B37C60}" srcOrd="2" destOrd="0" presId="urn:microsoft.com/office/officeart/2005/8/layout/orgChart1"/>
    <dgm:cxn modelId="{FEF73309-515A-47B8-BD7C-C0D3946BFFB6}" type="presParOf" srcId="{4D553A9F-031D-4BD0-9AA5-6039823EFE0F}" destId="{F02176ED-801D-49D6-893A-089BCEFF8E6F}" srcOrd="3" destOrd="0" presId="urn:microsoft.com/office/officeart/2005/8/layout/orgChart1"/>
    <dgm:cxn modelId="{38417AE0-E0A9-4E9D-898B-E93C226A0477}" type="presParOf" srcId="{F02176ED-801D-49D6-893A-089BCEFF8E6F}" destId="{B0FA3DB3-CC39-4D5F-B7C3-F9B8CE4A8717}" srcOrd="0" destOrd="0" presId="urn:microsoft.com/office/officeart/2005/8/layout/orgChart1"/>
    <dgm:cxn modelId="{AA14987B-BB2E-4F15-B9D1-54801E7C79F2}" type="presParOf" srcId="{B0FA3DB3-CC39-4D5F-B7C3-F9B8CE4A8717}" destId="{F2E963C0-D014-411F-9653-1350B75DCAA8}" srcOrd="0" destOrd="0" presId="urn:microsoft.com/office/officeart/2005/8/layout/orgChart1"/>
    <dgm:cxn modelId="{091FA086-156E-4D77-A0CB-D985E289457A}" type="presParOf" srcId="{B0FA3DB3-CC39-4D5F-B7C3-F9B8CE4A8717}" destId="{23BAB18E-2A5F-4D48-9A76-DD6A4DC8EC4B}" srcOrd="1" destOrd="0" presId="urn:microsoft.com/office/officeart/2005/8/layout/orgChart1"/>
    <dgm:cxn modelId="{1BCA1F1C-E744-4880-9797-5C8BAE1E4926}" type="presParOf" srcId="{F02176ED-801D-49D6-893A-089BCEFF8E6F}" destId="{1353996D-AE74-4F63-BFF5-E3FBDCF1C998}" srcOrd="1" destOrd="0" presId="urn:microsoft.com/office/officeart/2005/8/layout/orgChart1"/>
    <dgm:cxn modelId="{5A142EE8-215A-4763-8F5F-DF86EFAAC540}" type="presParOf" srcId="{F02176ED-801D-49D6-893A-089BCEFF8E6F}" destId="{ABDA67FC-AFAF-4849-8F0C-B13C3B6CBAA2}" srcOrd="2" destOrd="0" presId="urn:microsoft.com/office/officeart/2005/8/layout/orgChart1"/>
    <dgm:cxn modelId="{901A60C9-CAF0-41EF-BC67-D8BCFB7CC8DC}" type="presParOf" srcId="{4D553A9F-031D-4BD0-9AA5-6039823EFE0F}" destId="{07FAF693-4055-4299-9754-9C5A81472C91}" srcOrd="4" destOrd="0" presId="urn:microsoft.com/office/officeart/2005/8/layout/orgChart1"/>
    <dgm:cxn modelId="{84824124-534E-4C7F-BA3C-9ED89A880267}" type="presParOf" srcId="{4D553A9F-031D-4BD0-9AA5-6039823EFE0F}" destId="{C4C685CA-1E5C-422C-BB48-47E3BC0A47B5}" srcOrd="5" destOrd="0" presId="urn:microsoft.com/office/officeart/2005/8/layout/orgChart1"/>
    <dgm:cxn modelId="{9517B62E-1746-4E11-9383-0B1E954D0EDF}" type="presParOf" srcId="{C4C685CA-1E5C-422C-BB48-47E3BC0A47B5}" destId="{B32DBAB6-7820-4CBE-9065-8AAC902F0B9A}" srcOrd="0" destOrd="0" presId="urn:microsoft.com/office/officeart/2005/8/layout/orgChart1"/>
    <dgm:cxn modelId="{50BA41AF-EF42-4EDE-93F0-EC770EFACEAA}" type="presParOf" srcId="{B32DBAB6-7820-4CBE-9065-8AAC902F0B9A}" destId="{857C8E13-796D-4DB7-8184-AD1392FD463B}" srcOrd="0" destOrd="0" presId="urn:microsoft.com/office/officeart/2005/8/layout/orgChart1"/>
    <dgm:cxn modelId="{6A2EC8A9-DAA0-43D5-9BBD-650C15EFB6C1}" type="presParOf" srcId="{B32DBAB6-7820-4CBE-9065-8AAC902F0B9A}" destId="{92C1F37A-8800-4627-AE49-B7D7FDFADFBB}" srcOrd="1" destOrd="0" presId="urn:microsoft.com/office/officeart/2005/8/layout/orgChart1"/>
    <dgm:cxn modelId="{C4F31986-A8FF-4E3E-95F7-2EBFC4604B40}" type="presParOf" srcId="{C4C685CA-1E5C-422C-BB48-47E3BC0A47B5}" destId="{AB84133D-EC9D-4441-AA23-A881BC286E57}" srcOrd="1" destOrd="0" presId="urn:microsoft.com/office/officeart/2005/8/layout/orgChart1"/>
    <dgm:cxn modelId="{4390EF8A-9B7A-4D24-8A2D-38E7860EE051}" type="presParOf" srcId="{C4C685CA-1E5C-422C-BB48-47E3BC0A47B5}" destId="{CEBA966B-6ADC-4CEB-BB94-C81C1FDBAAD6}" srcOrd="2" destOrd="0" presId="urn:microsoft.com/office/officeart/2005/8/layout/orgChart1"/>
    <dgm:cxn modelId="{8079C61F-D0D9-4DE1-83A3-0C2F69AC499F}" type="presParOf" srcId="{4D553A9F-031D-4BD0-9AA5-6039823EFE0F}" destId="{EDBBA9C4-D33C-495B-BC87-4094577EC3FD}" srcOrd="6" destOrd="0" presId="urn:microsoft.com/office/officeart/2005/8/layout/orgChart1"/>
    <dgm:cxn modelId="{AD6665C5-2D1D-4111-95E8-F99E26BC017D}" type="presParOf" srcId="{4D553A9F-031D-4BD0-9AA5-6039823EFE0F}" destId="{0EC27E67-61F6-40F3-848F-A3ACC4360ED6}" srcOrd="7" destOrd="0" presId="urn:microsoft.com/office/officeart/2005/8/layout/orgChart1"/>
    <dgm:cxn modelId="{C0D23AF6-1EC0-477D-BF99-35F0894AB72A}" type="presParOf" srcId="{0EC27E67-61F6-40F3-848F-A3ACC4360ED6}" destId="{D99B1F10-87C4-4A3B-B829-3668D6511C99}" srcOrd="0" destOrd="0" presId="urn:microsoft.com/office/officeart/2005/8/layout/orgChart1"/>
    <dgm:cxn modelId="{C5C54273-0C9C-4F1C-82C3-972D35D914D7}" type="presParOf" srcId="{D99B1F10-87C4-4A3B-B829-3668D6511C99}" destId="{4AFE0A26-1862-4C1A-8723-4A755944F61B}" srcOrd="0" destOrd="0" presId="urn:microsoft.com/office/officeart/2005/8/layout/orgChart1"/>
    <dgm:cxn modelId="{7707D5F3-934B-499C-9AF6-42D69A6D91C4}" type="presParOf" srcId="{D99B1F10-87C4-4A3B-B829-3668D6511C99}" destId="{F6818535-3BBE-4B14-A2B0-2E63083446E9}" srcOrd="1" destOrd="0" presId="urn:microsoft.com/office/officeart/2005/8/layout/orgChart1"/>
    <dgm:cxn modelId="{7716A9DB-6745-4C6C-BCBC-193CBEBAE32C}" type="presParOf" srcId="{0EC27E67-61F6-40F3-848F-A3ACC4360ED6}" destId="{140A67E8-80E7-420E-97B7-FF4F3662C3FE}" srcOrd="1" destOrd="0" presId="urn:microsoft.com/office/officeart/2005/8/layout/orgChart1"/>
    <dgm:cxn modelId="{6C127EFF-A9E2-4EDF-B594-3C1F6FA9E5C2}" type="presParOf" srcId="{140A67E8-80E7-420E-97B7-FF4F3662C3FE}" destId="{456AB39B-F26C-460C-89F2-584E538A9244}" srcOrd="0" destOrd="0" presId="urn:microsoft.com/office/officeart/2005/8/layout/orgChart1"/>
    <dgm:cxn modelId="{8E5E05A5-CABF-446C-A0EA-88EB0FE917F1}" type="presParOf" srcId="{140A67E8-80E7-420E-97B7-FF4F3662C3FE}" destId="{752A2360-2F5E-4FD3-9072-DE03D59B9AD6}" srcOrd="1" destOrd="0" presId="urn:microsoft.com/office/officeart/2005/8/layout/orgChart1"/>
    <dgm:cxn modelId="{A743F016-4718-46D9-A2BB-224C17AFA2A3}" type="presParOf" srcId="{752A2360-2F5E-4FD3-9072-DE03D59B9AD6}" destId="{3E1B77FB-8F1B-4A2B-B660-4FCD18BDF6A1}" srcOrd="0" destOrd="0" presId="urn:microsoft.com/office/officeart/2005/8/layout/orgChart1"/>
    <dgm:cxn modelId="{D9F4F2F3-4E5F-42F8-967C-BF6E49AA919B}" type="presParOf" srcId="{3E1B77FB-8F1B-4A2B-B660-4FCD18BDF6A1}" destId="{3010EC6D-D230-4D63-987E-D664F71444B8}" srcOrd="0" destOrd="0" presId="urn:microsoft.com/office/officeart/2005/8/layout/orgChart1"/>
    <dgm:cxn modelId="{9AE53D98-7179-45FE-AFD0-EC4B5BB9CF8F}" type="presParOf" srcId="{3E1B77FB-8F1B-4A2B-B660-4FCD18BDF6A1}" destId="{6CCD33E9-BB1D-47CB-9EF5-03882DF4898A}" srcOrd="1" destOrd="0" presId="urn:microsoft.com/office/officeart/2005/8/layout/orgChart1"/>
    <dgm:cxn modelId="{40AD4B2B-FCE6-4116-BD3D-4CC65893FEA5}" type="presParOf" srcId="{752A2360-2F5E-4FD3-9072-DE03D59B9AD6}" destId="{9B398E7F-6BE7-4362-BC65-9DED03D62FB4}" srcOrd="1" destOrd="0" presId="urn:microsoft.com/office/officeart/2005/8/layout/orgChart1"/>
    <dgm:cxn modelId="{C44D9378-738C-41E3-B17D-E40E610BF604}" type="presParOf" srcId="{752A2360-2F5E-4FD3-9072-DE03D59B9AD6}" destId="{5052010C-2A6C-40FF-A089-D3238AE93901}" srcOrd="2" destOrd="0" presId="urn:microsoft.com/office/officeart/2005/8/layout/orgChart1"/>
    <dgm:cxn modelId="{CAA895A6-A5D8-4E4F-871C-9CC4A30E0615}" type="presParOf" srcId="{0EC27E67-61F6-40F3-848F-A3ACC4360ED6}" destId="{E54D312F-98A2-45D0-83CD-67B35EFFC8EE}" srcOrd="2" destOrd="0" presId="urn:microsoft.com/office/officeart/2005/8/layout/orgChart1"/>
    <dgm:cxn modelId="{A50D39DB-3391-4D74-9F06-C41C70EE7CF8}" type="presParOf" srcId="{021A6C65-BA5C-4B37-A82B-683D10E4CF69}" destId="{FC0F80B8-3825-4E39-B373-BEAF34007F54}"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E1BF1-A08E-4996-BC15-562C12DC80A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s-ES"/>
        </a:p>
      </dgm:t>
    </dgm:pt>
    <dgm:pt modelId="{D23B5B48-CF36-4D10-B7DD-539C68996ED5}">
      <dgm:prSet phldrT="[Texto]"/>
      <dgm:spPr/>
      <dgm:t>
        <a:bodyPr/>
        <a:lstStyle/>
        <a:p>
          <a:r>
            <a:rPr lang="es-ES" dirty="0"/>
            <a:t>1. Existen patrones diferenciados</a:t>
          </a:r>
        </a:p>
      </dgm:t>
    </dgm:pt>
    <dgm:pt modelId="{7B6C002A-D64A-428A-B961-B05D3F833158}" type="parTrans" cxnId="{51246D09-C0A9-4812-91CA-FF5D3DD17F01}">
      <dgm:prSet/>
      <dgm:spPr/>
      <dgm:t>
        <a:bodyPr/>
        <a:lstStyle/>
        <a:p>
          <a:endParaRPr lang="es-ES"/>
        </a:p>
      </dgm:t>
    </dgm:pt>
    <dgm:pt modelId="{9642F891-2B35-4423-BC53-FA3788F97D66}" type="sibTrans" cxnId="{51246D09-C0A9-4812-91CA-FF5D3DD17F01}">
      <dgm:prSet/>
      <dgm:spPr/>
      <dgm:t>
        <a:bodyPr/>
        <a:lstStyle/>
        <a:p>
          <a:endParaRPr lang="es-ES"/>
        </a:p>
      </dgm:t>
    </dgm:pt>
    <dgm:pt modelId="{205A0B22-A986-4892-8F62-D1B791D2C536}">
      <dgm:prSet/>
      <dgm:spPr/>
      <dgm:t>
        <a:bodyPr/>
        <a:lstStyle/>
        <a:p>
          <a:r>
            <a:rPr lang="es-ES" dirty="0"/>
            <a:t>2. El importe está relacionado con el fraude</a:t>
          </a:r>
        </a:p>
      </dgm:t>
    </dgm:pt>
    <dgm:pt modelId="{DDCE3BFA-DBFE-423C-8342-AE6C0E7D9235}" type="parTrans" cxnId="{740F751E-B9DC-4B77-8221-DF6378B60130}">
      <dgm:prSet/>
      <dgm:spPr/>
      <dgm:t>
        <a:bodyPr/>
        <a:lstStyle/>
        <a:p>
          <a:endParaRPr lang="es-ES"/>
        </a:p>
      </dgm:t>
    </dgm:pt>
    <dgm:pt modelId="{37CE59F4-DD28-464B-9DD2-CD0C6BCF0D53}" type="sibTrans" cxnId="{740F751E-B9DC-4B77-8221-DF6378B60130}">
      <dgm:prSet/>
      <dgm:spPr/>
      <dgm:t>
        <a:bodyPr/>
        <a:lstStyle/>
        <a:p>
          <a:endParaRPr lang="es-ES"/>
        </a:p>
      </dgm:t>
    </dgm:pt>
    <dgm:pt modelId="{B1A150E2-9E22-41A9-9949-ADA969A54CF7}">
      <dgm:prSet/>
      <dgm:spPr/>
      <dgm:t>
        <a:bodyPr/>
        <a:lstStyle/>
        <a:p>
          <a:r>
            <a:rPr lang="es-ES" dirty="0"/>
            <a:t>3. El fraude es multivariante</a:t>
          </a:r>
        </a:p>
      </dgm:t>
    </dgm:pt>
    <dgm:pt modelId="{6B600DAA-D82D-4DD2-918D-2DC1DFB40090}" type="parTrans" cxnId="{B8E8EBD1-14C0-42BC-BDFA-B8B2EEC16379}">
      <dgm:prSet/>
      <dgm:spPr/>
      <dgm:t>
        <a:bodyPr/>
        <a:lstStyle/>
        <a:p>
          <a:endParaRPr lang="es-ES"/>
        </a:p>
      </dgm:t>
    </dgm:pt>
    <dgm:pt modelId="{808D8203-E30E-4DFE-B22F-390A29209E96}" type="sibTrans" cxnId="{B8E8EBD1-14C0-42BC-BDFA-B8B2EEC16379}">
      <dgm:prSet/>
      <dgm:spPr/>
      <dgm:t>
        <a:bodyPr/>
        <a:lstStyle/>
        <a:p>
          <a:endParaRPr lang="es-ES"/>
        </a:p>
      </dgm:t>
    </dgm:pt>
    <dgm:pt modelId="{2A95DFBB-D84C-426F-BF06-966C4FCED992}" type="pres">
      <dgm:prSet presAssocID="{89CE1BF1-A08E-4996-BC15-562C12DC80A3}" presName="linear" presStyleCnt="0">
        <dgm:presLayoutVars>
          <dgm:animLvl val="lvl"/>
          <dgm:resizeHandles val="exact"/>
        </dgm:presLayoutVars>
      </dgm:prSet>
      <dgm:spPr/>
    </dgm:pt>
    <dgm:pt modelId="{5E76A1A4-2E2D-4472-9AE6-D1EAD380C7D4}" type="pres">
      <dgm:prSet presAssocID="{D23B5B48-CF36-4D10-B7DD-539C68996ED5}" presName="parentText" presStyleLbl="node1" presStyleIdx="0" presStyleCnt="3">
        <dgm:presLayoutVars>
          <dgm:chMax val="0"/>
          <dgm:bulletEnabled val="1"/>
        </dgm:presLayoutVars>
      </dgm:prSet>
      <dgm:spPr/>
    </dgm:pt>
    <dgm:pt modelId="{0736A27C-D495-481D-90F2-FFA02ED3768B}" type="pres">
      <dgm:prSet presAssocID="{9642F891-2B35-4423-BC53-FA3788F97D66}" presName="spacer" presStyleCnt="0"/>
      <dgm:spPr/>
    </dgm:pt>
    <dgm:pt modelId="{8C44D32A-717F-435E-9E21-1C17EC323649}" type="pres">
      <dgm:prSet presAssocID="{205A0B22-A986-4892-8F62-D1B791D2C536}" presName="parentText" presStyleLbl="node1" presStyleIdx="1" presStyleCnt="3">
        <dgm:presLayoutVars>
          <dgm:chMax val="0"/>
          <dgm:bulletEnabled val="1"/>
        </dgm:presLayoutVars>
      </dgm:prSet>
      <dgm:spPr/>
    </dgm:pt>
    <dgm:pt modelId="{5BC55A0F-8BA4-43BD-A541-A7D105B00B61}" type="pres">
      <dgm:prSet presAssocID="{37CE59F4-DD28-464B-9DD2-CD0C6BCF0D53}" presName="spacer" presStyleCnt="0"/>
      <dgm:spPr/>
    </dgm:pt>
    <dgm:pt modelId="{A7186495-CF5C-481F-8E8B-29C1C54973D7}" type="pres">
      <dgm:prSet presAssocID="{B1A150E2-9E22-41A9-9949-ADA969A54CF7}" presName="parentText" presStyleLbl="node1" presStyleIdx="2" presStyleCnt="3">
        <dgm:presLayoutVars>
          <dgm:chMax val="0"/>
          <dgm:bulletEnabled val="1"/>
        </dgm:presLayoutVars>
      </dgm:prSet>
      <dgm:spPr/>
    </dgm:pt>
  </dgm:ptLst>
  <dgm:cxnLst>
    <dgm:cxn modelId="{CFE30600-59E4-45C0-B413-EF516E2508D6}" type="presOf" srcId="{205A0B22-A986-4892-8F62-D1B791D2C536}" destId="{8C44D32A-717F-435E-9E21-1C17EC323649}" srcOrd="0" destOrd="0" presId="urn:microsoft.com/office/officeart/2005/8/layout/vList2"/>
    <dgm:cxn modelId="{51246D09-C0A9-4812-91CA-FF5D3DD17F01}" srcId="{89CE1BF1-A08E-4996-BC15-562C12DC80A3}" destId="{D23B5B48-CF36-4D10-B7DD-539C68996ED5}" srcOrd="0" destOrd="0" parTransId="{7B6C002A-D64A-428A-B961-B05D3F833158}" sibTransId="{9642F891-2B35-4423-BC53-FA3788F97D66}"/>
    <dgm:cxn modelId="{740F751E-B9DC-4B77-8221-DF6378B60130}" srcId="{89CE1BF1-A08E-4996-BC15-562C12DC80A3}" destId="{205A0B22-A986-4892-8F62-D1B791D2C536}" srcOrd="1" destOrd="0" parTransId="{DDCE3BFA-DBFE-423C-8342-AE6C0E7D9235}" sibTransId="{37CE59F4-DD28-464B-9DD2-CD0C6BCF0D53}"/>
    <dgm:cxn modelId="{C68E1972-281F-4F55-8B77-1CF8E4E14A7B}" type="presOf" srcId="{D23B5B48-CF36-4D10-B7DD-539C68996ED5}" destId="{5E76A1A4-2E2D-4472-9AE6-D1EAD380C7D4}" srcOrd="0" destOrd="0" presId="urn:microsoft.com/office/officeart/2005/8/layout/vList2"/>
    <dgm:cxn modelId="{138325D1-E0B8-478C-89A4-9EEBFFAB4501}" type="presOf" srcId="{B1A150E2-9E22-41A9-9949-ADA969A54CF7}" destId="{A7186495-CF5C-481F-8E8B-29C1C54973D7}" srcOrd="0" destOrd="0" presId="urn:microsoft.com/office/officeart/2005/8/layout/vList2"/>
    <dgm:cxn modelId="{B8E8EBD1-14C0-42BC-BDFA-B8B2EEC16379}" srcId="{89CE1BF1-A08E-4996-BC15-562C12DC80A3}" destId="{B1A150E2-9E22-41A9-9949-ADA969A54CF7}" srcOrd="2" destOrd="0" parTransId="{6B600DAA-D82D-4DD2-918D-2DC1DFB40090}" sibTransId="{808D8203-E30E-4DFE-B22F-390A29209E96}"/>
    <dgm:cxn modelId="{FFC22CF7-40B5-4E77-B1E5-E854AD5C4019}" type="presOf" srcId="{89CE1BF1-A08E-4996-BC15-562C12DC80A3}" destId="{2A95DFBB-D84C-426F-BF06-966C4FCED992}" srcOrd="0" destOrd="0" presId="urn:microsoft.com/office/officeart/2005/8/layout/vList2"/>
    <dgm:cxn modelId="{428C4CB9-D401-4225-8370-2DC04408D665}" type="presParOf" srcId="{2A95DFBB-D84C-426F-BF06-966C4FCED992}" destId="{5E76A1A4-2E2D-4472-9AE6-D1EAD380C7D4}" srcOrd="0" destOrd="0" presId="urn:microsoft.com/office/officeart/2005/8/layout/vList2"/>
    <dgm:cxn modelId="{BB78180F-005B-4849-B52D-9921E8BECD00}" type="presParOf" srcId="{2A95DFBB-D84C-426F-BF06-966C4FCED992}" destId="{0736A27C-D495-481D-90F2-FFA02ED3768B}" srcOrd="1" destOrd="0" presId="urn:microsoft.com/office/officeart/2005/8/layout/vList2"/>
    <dgm:cxn modelId="{ADC599F5-5160-4020-B307-E16593552A74}" type="presParOf" srcId="{2A95DFBB-D84C-426F-BF06-966C4FCED992}" destId="{8C44D32A-717F-435E-9E21-1C17EC323649}" srcOrd="2" destOrd="0" presId="urn:microsoft.com/office/officeart/2005/8/layout/vList2"/>
    <dgm:cxn modelId="{9A6BD775-6F51-4B85-993B-8F2731ED80BB}" type="presParOf" srcId="{2A95DFBB-D84C-426F-BF06-966C4FCED992}" destId="{5BC55A0F-8BA4-43BD-A541-A7D105B00B61}" srcOrd="3" destOrd="0" presId="urn:microsoft.com/office/officeart/2005/8/layout/vList2"/>
    <dgm:cxn modelId="{7347E31B-9E01-4755-834F-F49AD93FA739}" type="presParOf" srcId="{2A95DFBB-D84C-426F-BF06-966C4FCED992}" destId="{A7186495-CF5C-481F-8E8B-29C1C54973D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FCD6E1-BDB9-444A-8B9D-7BB4DA39A7C4}"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ES"/>
        </a:p>
      </dgm:t>
    </dgm:pt>
    <dgm:pt modelId="{56453A88-2D3D-4EAA-9089-8867836A5AA6}">
      <dgm:prSet phldrT="[Texto]" custT="1"/>
      <dgm:spPr/>
      <dgm:t>
        <a:bodyPr/>
        <a:lstStyle/>
        <a:p>
          <a:r>
            <a:rPr lang="es-ES" sz="2200" dirty="0"/>
            <a:t>Existen patrones diferenciados</a:t>
          </a:r>
        </a:p>
      </dgm:t>
    </dgm:pt>
    <dgm:pt modelId="{5C57F39F-E726-4FBD-9198-B1C93B8E45F3}" type="parTrans" cxnId="{158ECBF6-4B4B-46ED-B0EE-0DDA4FC21EAD}">
      <dgm:prSet/>
      <dgm:spPr/>
      <dgm:t>
        <a:bodyPr/>
        <a:lstStyle/>
        <a:p>
          <a:endParaRPr lang="es-ES"/>
        </a:p>
      </dgm:t>
    </dgm:pt>
    <dgm:pt modelId="{A57DCB4A-12ED-4165-8A89-BF08E6E55A19}" type="sibTrans" cxnId="{158ECBF6-4B4B-46ED-B0EE-0DDA4FC21EAD}">
      <dgm:prSet/>
      <dgm:spPr/>
      <dgm:t>
        <a:bodyPr/>
        <a:lstStyle/>
        <a:p>
          <a:endParaRPr lang="es-ES"/>
        </a:p>
      </dgm:t>
    </dgm:pt>
    <dgm:pt modelId="{507D77B1-1B8A-4CC9-B255-B3F349FA1328}">
      <dgm:prSet phldrT="[Texto]"/>
      <dgm:spPr>
        <a:ln>
          <a:solidFill>
            <a:srgbClr val="08CAC1"/>
          </a:solidFill>
        </a:ln>
      </dgm:spPr>
      <dgm:t>
        <a:bodyPr/>
        <a:lstStyle/>
        <a:p>
          <a:r>
            <a:rPr lang="es-ES" dirty="0"/>
            <a:t>El importe está relacionado con el fraude</a:t>
          </a:r>
        </a:p>
      </dgm:t>
    </dgm:pt>
    <dgm:pt modelId="{FB953F76-BA01-443C-B3F2-09F94C7112B5}" type="parTrans" cxnId="{1F184148-F111-4701-B68F-769BDCD962D0}">
      <dgm:prSet/>
      <dgm:spPr/>
      <dgm:t>
        <a:bodyPr/>
        <a:lstStyle/>
        <a:p>
          <a:endParaRPr lang="es-ES"/>
        </a:p>
      </dgm:t>
    </dgm:pt>
    <dgm:pt modelId="{50E4E798-650E-4CE9-B0D7-C826A615F678}" type="sibTrans" cxnId="{1F184148-F111-4701-B68F-769BDCD962D0}">
      <dgm:prSet/>
      <dgm:spPr/>
      <dgm:t>
        <a:bodyPr/>
        <a:lstStyle/>
        <a:p>
          <a:endParaRPr lang="es-ES"/>
        </a:p>
      </dgm:t>
    </dgm:pt>
    <dgm:pt modelId="{FC7724B5-1705-42D1-A895-00AC1213EC1C}">
      <dgm:prSet phldrT="[Texto]"/>
      <dgm:spPr/>
      <dgm:t>
        <a:bodyPr/>
        <a:lstStyle/>
        <a:p>
          <a:r>
            <a:rPr lang="es-ES" dirty="0"/>
            <a:t>El fraude es multivariante</a:t>
          </a:r>
        </a:p>
      </dgm:t>
    </dgm:pt>
    <dgm:pt modelId="{3EB42D83-FB43-457A-96CA-960B77BD08A8}" type="parTrans" cxnId="{63B8145E-1AAF-43C6-82AF-3A50D47F232B}">
      <dgm:prSet/>
      <dgm:spPr/>
      <dgm:t>
        <a:bodyPr/>
        <a:lstStyle/>
        <a:p>
          <a:endParaRPr lang="es-ES"/>
        </a:p>
      </dgm:t>
    </dgm:pt>
    <dgm:pt modelId="{F1173E5A-DAC7-48E3-976A-9079C8034E8A}" type="sibTrans" cxnId="{63B8145E-1AAF-43C6-82AF-3A50D47F232B}">
      <dgm:prSet/>
      <dgm:spPr/>
      <dgm:t>
        <a:bodyPr/>
        <a:lstStyle/>
        <a:p>
          <a:endParaRPr lang="es-ES"/>
        </a:p>
      </dgm:t>
    </dgm:pt>
    <dgm:pt modelId="{04B67EDA-59D1-4D7A-A171-C26EDB5F72FB}" type="pres">
      <dgm:prSet presAssocID="{33FCD6E1-BDB9-444A-8B9D-7BB4DA39A7C4}" presName="Name0" presStyleCnt="0">
        <dgm:presLayoutVars>
          <dgm:dir/>
          <dgm:resizeHandles val="exact"/>
        </dgm:presLayoutVars>
      </dgm:prSet>
      <dgm:spPr/>
    </dgm:pt>
    <dgm:pt modelId="{B8D1CE02-AAEC-4F09-B744-27D569493CC2}" type="pres">
      <dgm:prSet presAssocID="{56453A88-2D3D-4EAA-9089-8867836A5AA6}" presName="composite" presStyleCnt="0"/>
      <dgm:spPr/>
    </dgm:pt>
    <dgm:pt modelId="{8A1A9097-CE7A-45A6-B06D-16D400DBEFC7}" type="pres">
      <dgm:prSet presAssocID="{56453A88-2D3D-4EAA-9089-8867836A5AA6}" presName="rect1" presStyleLbl="trAlignAcc1" presStyleIdx="0" presStyleCnt="3">
        <dgm:presLayoutVars>
          <dgm:bulletEnabled val="1"/>
        </dgm:presLayoutVars>
      </dgm:prSet>
      <dgm:spPr/>
    </dgm:pt>
    <dgm:pt modelId="{0AD32880-AEF2-4985-A8D5-616E8AE4AD17}" type="pres">
      <dgm:prSet presAssocID="{56453A88-2D3D-4EAA-9089-8867836A5AA6}" presName="rect2"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Insignia 1 contorno"/>
        </a:ext>
      </dgm:extLst>
    </dgm:pt>
    <dgm:pt modelId="{9D5B71F0-FA7C-4371-8F00-3980BA8C5B5B}" type="pres">
      <dgm:prSet presAssocID="{A57DCB4A-12ED-4165-8A89-BF08E6E55A19}" presName="sibTrans" presStyleCnt="0"/>
      <dgm:spPr/>
    </dgm:pt>
    <dgm:pt modelId="{2EF8A06A-76E5-45C5-AD61-613FC0B38CC6}" type="pres">
      <dgm:prSet presAssocID="{507D77B1-1B8A-4CC9-B255-B3F349FA1328}" presName="composite" presStyleCnt="0"/>
      <dgm:spPr/>
    </dgm:pt>
    <dgm:pt modelId="{7A3B6EC8-BF93-4DAF-853E-B950618CDDFF}" type="pres">
      <dgm:prSet presAssocID="{507D77B1-1B8A-4CC9-B255-B3F349FA1328}" presName="rect1" presStyleLbl="trAlignAcc1" presStyleIdx="1" presStyleCnt="3">
        <dgm:presLayoutVars>
          <dgm:bulletEnabled val="1"/>
        </dgm:presLayoutVars>
      </dgm:prSet>
      <dgm:spPr/>
    </dgm:pt>
    <dgm:pt modelId="{9D7984A9-DD83-49C0-B19F-3CF3F147F69A}" type="pres">
      <dgm:prSet presAssocID="{507D77B1-1B8A-4CC9-B255-B3F349FA1328}" presName="rect2"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Insignia contorno"/>
        </a:ext>
      </dgm:extLst>
    </dgm:pt>
    <dgm:pt modelId="{B3E2948E-2258-4CB3-8840-7E539AB45A06}" type="pres">
      <dgm:prSet presAssocID="{50E4E798-650E-4CE9-B0D7-C826A615F678}" presName="sibTrans" presStyleCnt="0"/>
      <dgm:spPr/>
    </dgm:pt>
    <dgm:pt modelId="{A3424BE3-C92A-42B9-AEC9-BDA7F1A9F1DE}" type="pres">
      <dgm:prSet presAssocID="{FC7724B5-1705-42D1-A895-00AC1213EC1C}" presName="composite" presStyleCnt="0"/>
      <dgm:spPr/>
    </dgm:pt>
    <dgm:pt modelId="{AEEFDAFA-2DA1-45C6-9487-A350839100D0}" type="pres">
      <dgm:prSet presAssocID="{FC7724B5-1705-42D1-A895-00AC1213EC1C}" presName="rect1" presStyleLbl="trAlignAcc1" presStyleIdx="2" presStyleCnt="3">
        <dgm:presLayoutVars>
          <dgm:bulletEnabled val="1"/>
        </dgm:presLayoutVars>
      </dgm:prSet>
      <dgm:spPr/>
    </dgm:pt>
    <dgm:pt modelId="{EFA017F8-3999-4BA9-86F6-DC04D7F3C9BA}" type="pres">
      <dgm:prSet presAssocID="{FC7724B5-1705-42D1-A895-00AC1213EC1C}" presName="rect2"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Insignia 3 contorno"/>
        </a:ext>
      </dgm:extLst>
    </dgm:pt>
  </dgm:ptLst>
  <dgm:cxnLst>
    <dgm:cxn modelId="{63B8145E-1AAF-43C6-82AF-3A50D47F232B}" srcId="{33FCD6E1-BDB9-444A-8B9D-7BB4DA39A7C4}" destId="{FC7724B5-1705-42D1-A895-00AC1213EC1C}" srcOrd="2" destOrd="0" parTransId="{3EB42D83-FB43-457A-96CA-960B77BD08A8}" sibTransId="{F1173E5A-DAC7-48E3-976A-9079C8034E8A}"/>
    <dgm:cxn modelId="{1F184148-F111-4701-B68F-769BDCD962D0}" srcId="{33FCD6E1-BDB9-444A-8B9D-7BB4DA39A7C4}" destId="{507D77B1-1B8A-4CC9-B255-B3F349FA1328}" srcOrd="1" destOrd="0" parTransId="{FB953F76-BA01-443C-B3F2-09F94C7112B5}" sibTransId="{50E4E798-650E-4CE9-B0D7-C826A615F678}"/>
    <dgm:cxn modelId="{88DC004C-B5F4-4F92-9FCC-34BDF04429B5}" type="presOf" srcId="{FC7724B5-1705-42D1-A895-00AC1213EC1C}" destId="{AEEFDAFA-2DA1-45C6-9487-A350839100D0}" srcOrd="0" destOrd="0" presId="urn:microsoft.com/office/officeart/2008/layout/PictureStrips"/>
    <dgm:cxn modelId="{EC8B117A-926F-46A8-9718-EA8ECFBAF5A9}" type="presOf" srcId="{56453A88-2D3D-4EAA-9089-8867836A5AA6}" destId="{8A1A9097-CE7A-45A6-B06D-16D400DBEFC7}" srcOrd="0" destOrd="0" presId="urn:microsoft.com/office/officeart/2008/layout/PictureStrips"/>
    <dgm:cxn modelId="{82D2BFB1-7D34-471D-908A-F759B2A04759}" type="presOf" srcId="{507D77B1-1B8A-4CC9-B255-B3F349FA1328}" destId="{7A3B6EC8-BF93-4DAF-853E-B950618CDDFF}" srcOrd="0" destOrd="0" presId="urn:microsoft.com/office/officeart/2008/layout/PictureStrips"/>
    <dgm:cxn modelId="{EAFC4DD4-D674-408D-8C33-2F6A0859762D}" type="presOf" srcId="{33FCD6E1-BDB9-444A-8B9D-7BB4DA39A7C4}" destId="{04B67EDA-59D1-4D7A-A171-C26EDB5F72FB}" srcOrd="0" destOrd="0" presId="urn:microsoft.com/office/officeart/2008/layout/PictureStrips"/>
    <dgm:cxn modelId="{158ECBF6-4B4B-46ED-B0EE-0DDA4FC21EAD}" srcId="{33FCD6E1-BDB9-444A-8B9D-7BB4DA39A7C4}" destId="{56453A88-2D3D-4EAA-9089-8867836A5AA6}" srcOrd="0" destOrd="0" parTransId="{5C57F39F-E726-4FBD-9198-B1C93B8E45F3}" sibTransId="{A57DCB4A-12ED-4165-8A89-BF08E6E55A19}"/>
    <dgm:cxn modelId="{346D26EF-93C3-46D0-990C-55AAC18EDFFA}" type="presParOf" srcId="{04B67EDA-59D1-4D7A-A171-C26EDB5F72FB}" destId="{B8D1CE02-AAEC-4F09-B744-27D569493CC2}" srcOrd="0" destOrd="0" presId="urn:microsoft.com/office/officeart/2008/layout/PictureStrips"/>
    <dgm:cxn modelId="{EE7CAB1A-25F5-4702-B0A2-B6225897AF16}" type="presParOf" srcId="{B8D1CE02-AAEC-4F09-B744-27D569493CC2}" destId="{8A1A9097-CE7A-45A6-B06D-16D400DBEFC7}" srcOrd="0" destOrd="0" presId="urn:microsoft.com/office/officeart/2008/layout/PictureStrips"/>
    <dgm:cxn modelId="{54129A8D-DFEF-4BC0-B796-A0613D926FEC}" type="presParOf" srcId="{B8D1CE02-AAEC-4F09-B744-27D569493CC2}" destId="{0AD32880-AEF2-4985-A8D5-616E8AE4AD17}" srcOrd="1" destOrd="0" presId="urn:microsoft.com/office/officeart/2008/layout/PictureStrips"/>
    <dgm:cxn modelId="{6273D2AD-EA8B-45A4-9F6E-D04138C8351E}" type="presParOf" srcId="{04B67EDA-59D1-4D7A-A171-C26EDB5F72FB}" destId="{9D5B71F0-FA7C-4371-8F00-3980BA8C5B5B}" srcOrd="1" destOrd="0" presId="urn:microsoft.com/office/officeart/2008/layout/PictureStrips"/>
    <dgm:cxn modelId="{08E8DDCB-C310-46BB-8069-382E52AF829A}" type="presParOf" srcId="{04B67EDA-59D1-4D7A-A171-C26EDB5F72FB}" destId="{2EF8A06A-76E5-45C5-AD61-613FC0B38CC6}" srcOrd="2" destOrd="0" presId="urn:microsoft.com/office/officeart/2008/layout/PictureStrips"/>
    <dgm:cxn modelId="{E90AF87E-30A9-49E2-BE06-03E7A84AD199}" type="presParOf" srcId="{2EF8A06A-76E5-45C5-AD61-613FC0B38CC6}" destId="{7A3B6EC8-BF93-4DAF-853E-B950618CDDFF}" srcOrd="0" destOrd="0" presId="urn:microsoft.com/office/officeart/2008/layout/PictureStrips"/>
    <dgm:cxn modelId="{1A2EF5DD-2499-4C7C-A92B-FAC1E41F7E97}" type="presParOf" srcId="{2EF8A06A-76E5-45C5-AD61-613FC0B38CC6}" destId="{9D7984A9-DD83-49C0-B19F-3CF3F147F69A}" srcOrd="1" destOrd="0" presId="urn:microsoft.com/office/officeart/2008/layout/PictureStrips"/>
    <dgm:cxn modelId="{4163ACF7-2727-408C-9568-9B73E49C3CAB}" type="presParOf" srcId="{04B67EDA-59D1-4D7A-A171-C26EDB5F72FB}" destId="{B3E2948E-2258-4CB3-8840-7E539AB45A06}" srcOrd="3" destOrd="0" presId="urn:microsoft.com/office/officeart/2008/layout/PictureStrips"/>
    <dgm:cxn modelId="{01639E75-0265-4C67-B937-0CEC308F9140}" type="presParOf" srcId="{04B67EDA-59D1-4D7A-A171-C26EDB5F72FB}" destId="{A3424BE3-C92A-42B9-AEC9-BDA7F1A9F1DE}" srcOrd="4" destOrd="0" presId="urn:microsoft.com/office/officeart/2008/layout/PictureStrips"/>
    <dgm:cxn modelId="{F6D9E4FC-81D0-4C62-A965-CDA273E92261}" type="presParOf" srcId="{A3424BE3-C92A-42B9-AEC9-BDA7F1A9F1DE}" destId="{AEEFDAFA-2DA1-45C6-9487-A350839100D0}" srcOrd="0" destOrd="0" presId="urn:microsoft.com/office/officeart/2008/layout/PictureStrips"/>
    <dgm:cxn modelId="{45ECF13B-6AB9-4D2E-A68A-9270DE1F9528}" type="presParOf" srcId="{A3424BE3-C92A-42B9-AEC9-BDA7F1A9F1DE}" destId="{EFA017F8-3999-4BA9-86F6-DC04D7F3C9BA}"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DC0A75-1C53-4E19-A3CD-70F395AADCB9}"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s-ES"/>
        </a:p>
      </dgm:t>
    </dgm:pt>
    <dgm:pt modelId="{41B2F1CB-1B35-45E1-9071-8CD93995FAA5}">
      <dgm:prSet phldrT="[Texto]" custT="1"/>
      <dgm:spPr/>
      <dgm:t>
        <a:bodyPr/>
        <a:lstStyle/>
        <a:p>
          <a:r>
            <a:rPr lang="es-ES" sz="2400" dirty="0"/>
            <a:t>Preprocesado de los datos</a:t>
          </a:r>
        </a:p>
      </dgm:t>
    </dgm:pt>
    <dgm:pt modelId="{CBFDFBE6-5825-4526-90FB-C9576011AE1F}" type="parTrans" cxnId="{72043EA0-3349-4D3A-B9E4-72B5FDBB95EB}">
      <dgm:prSet/>
      <dgm:spPr/>
      <dgm:t>
        <a:bodyPr/>
        <a:lstStyle/>
        <a:p>
          <a:endParaRPr lang="es-ES"/>
        </a:p>
      </dgm:t>
    </dgm:pt>
    <dgm:pt modelId="{9AD5BE74-8E26-4CE7-9767-9FC1E220C754}" type="sibTrans" cxnId="{72043EA0-3349-4D3A-B9E4-72B5FDBB95EB}">
      <dgm:prSet/>
      <dgm:spPr/>
      <dgm:t>
        <a:bodyPr/>
        <a:lstStyle/>
        <a:p>
          <a:endParaRPr lang="es-ES"/>
        </a:p>
      </dgm:t>
    </dgm:pt>
    <dgm:pt modelId="{FC1B5C8A-2AA1-4A9F-9358-BB19BD1A3E2E}">
      <dgm:prSet phldrT="[Texto]" phldr="0" custT="1"/>
      <dgm:spPr>
        <a:noFill/>
        <a:ln w="28575">
          <a:solidFill>
            <a:srgbClr val="08CAC1"/>
          </a:solidFill>
        </a:ln>
      </dgm:spPr>
      <dgm:t>
        <a:bodyPr/>
        <a:lstStyle/>
        <a:p>
          <a:r>
            <a:rPr lang="es-ES" sz="1800" dirty="0">
              <a:solidFill>
                <a:schemeClr val="tx1"/>
              </a:solidFill>
            </a:rPr>
            <a:t>Carga y revisión del </a:t>
          </a:r>
          <a:r>
            <a:rPr lang="es-ES" sz="1800" dirty="0" err="1">
              <a:solidFill>
                <a:schemeClr val="tx1"/>
              </a:solidFill>
            </a:rPr>
            <a:t>dataset</a:t>
          </a:r>
          <a:endParaRPr lang="es-ES" sz="1800" dirty="0">
            <a:solidFill>
              <a:schemeClr val="tx1"/>
            </a:solidFill>
          </a:endParaRPr>
        </a:p>
      </dgm:t>
    </dgm:pt>
    <dgm:pt modelId="{1E258714-1CBF-488F-9E0C-8121427F3E31}" type="parTrans" cxnId="{1D089A29-CE12-406C-A86B-AA7C662DC430}">
      <dgm:prSet/>
      <dgm:spPr>
        <a:ln w="28575">
          <a:solidFill>
            <a:srgbClr val="08CAC1"/>
          </a:solidFill>
        </a:ln>
      </dgm:spPr>
      <dgm:t>
        <a:bodyPr/>
        <a:lstStyle/>
        <a:p>
          <a:endParaRPr lang="es-ES"/>
        </a:p>
      </dgm:t>
    </dgm:pt>
    <dgm:pt modelId="{F16028D1-9281-4E2F-A90E-610E728D4AF3}" type="sibTrans" cxnId="{1D089A29-CE12-406C-A86B-AA7C662DC430}">
      <dgm:prSet/>
      <dgm:spPr/>
      <dgm:t>
        <a:bodyPr/>
        <a:lstStyle/>
        <a:p>
          <a:endParaRPr lang="es-ES"/>
        </a:p>
      </dgm:t>
    </dgm:pt>
    <dgm:pt modelId="{2BD6FFB1-A4CD-4524-875C-F3705360E673}">
      <dgm:prSet phldrT="[Texto]" custT="1"/>
      <dgm:spPr>
        <a:noFill/>
        <a:ln w="28575">
          <a:solidFill>
            <a:srgbClr val="08CAC1"/>
          </a:solidFill>
        </a:ln>
      </dgm:spPr>
      <dgm:t>
        <a:bodyPr/>
        <a:lstStyle/>
        <a:p>
          <a:r>
            <a:rPr lang="es-ES" sz="1800" dirty="0">
              <a:solidFill>
                <a:schemeClr val="tx1"/>
              </a:solidFill>
            </a:rPr>
            <a:t>Verificación de tipos</a:t>
          </a:r>
        </a:p>
      </dgm:t>
    </dgm:pt>
    <dgm:pt modelId="{5F5338A8-C31C-4F3D-801F-5BA51040F54B}" type="parTrans" cxnId="{CAB2F4E3-F07F-47BC-82F9-AB491019F8E9}">
      <dgm:prSet/>
      <dgm:spPr>
        <a:ln w="28575">
          <a:solidFill>
            <a:srgbClr val="08CAC1"/>
          </a:solidFill>
        </a:ln>
      </dgm:spPr>
      <dgm:t>
        <a:bodyPr/>
        <a:lstStyle/>
        <a:p>
          <a:endParaRPr lang="es-ES"/>
        </a:p>
      </dgm:t>
    </dgm:pt>
    <dgm:pt modelId="{2E7F707A-236D-49D0-AB6C-807E9AFD267F}" type="sibTrans" cxnId="{CAB2F4E3-F07F-47BC-82F9-AB491019F8E9}">
      <dgm:prSet/>
      <dgm:spPr/>
      <dgm:t>
        <a:bodyPr/>
        <a:lstStyle/>
        <a:p>
          <a:endParaRPr lang="es-ES"/>
        </a:p>
      </dgm:t>
    </dgm:pt>
    <dgm:pt modelId="{68DC8E06-D1C9-4DD7-ABCD-DC9E7D9DE2AA}">
      <dgm:prSet phldrT="[Texto]" custT="1"/>
      <dgm:spPr>
        <a:noFill/>
        <a:ln w="28575">
          <a:solidFill>
            <a:srgbClr val="08CAC1"/>
          </a:solidFill>
        </a:ln>
      </dgm:spPr>
      <dgm:t>
        <a:bodyPr/>
        <a:lstStyle/>
        <a:p>
          <a:r>
            <a:rPr lang="es-ES" sz="1800" dirty="0">
              <a:solidFill>
                <a:schemeClr val="tx1"/>
              </a:solidFill>
            </a:rPr>
            <a:t>Transformación logarítmica de </a:t>
          </a:r>
          <a:r>
            <a:rPr lang="es-ES" sz="1800" dirty="0" err="1">
              <a:solidFill>
                <a:schemeClr val="tx1"/>
              </a:solidFill>
            </a:rPr>
            <a:t>Amount</a:t>
          </a:r>
          <a:endParaRPr lang="es-ES" sz="1800" dirty="0">
            <a:solidFill>
              <a:schemeClr val="tx1"/>
            </a:solidFill>
          </a:endParaRPr>
        </a:p>
      </dgm:t>
    </dgm:pt>
    <dgm:pt modelId="{84431FCC-6945-431F-89FC-1BD528DDD818}" type="parTrans" cxnId="{AE6FACC1-2518-4114-8002-4B91D551E987}">
      <dgm:prSet/>
      <dgm:spPr>
        <a:ln w="28575">
          <a:solidFill>
            <a:srgbClr val="08CAC1"/>
          </a:solidFill>
        </a:ln>
      </dgm:spPr>
      <dgm:t>
        <a:bodyPr/>
        <a:lstStyle/>
        <a:p>
          <a:endParaRPr lang="es-ES"/>
        </a:p>
      </dgm:t>
    </dgm:pt>
    <dgm:pt modelId="{498B793A-F9AC-4134-9047-44011BB16D86}" type="sibTrans" cxnId="{AE6FACC1-2518-4114-8002-4B91D551E987}">
      <dgm:prSet/>
      <dgm:spPr/>
      <dgm:t>
        <a:bodyPr/>
        <a:lstStyle/>
        <a:p>
          <a:endParaRPr lang="es-ES"/>
        </a:p>
      </dgm:t>
    </dgm:pt>
    <dgm:pt modelId="{1ED05322-0BD8-43EE-BD61-2A0DF1B2C7BE}" type="pres">
      <dgm:prSet presAssocID="{4CDC0A75-1C53-4E19-A3CD-70F395AADCB9}" presName="hierChild1" presStyleCnt="0">
        <dgm:presLayoutVars>
          <dgm:orgChart val="1"/>
          <dgm:chPref val="1"/>
          <dgm:dir/>
          <dgm:animOne val="branch"/>
          <dgm:animLvl val="lvl"/>
          <dgm:resizeHandles/>
        </dgm:presLayoutVars>
      </dgm:prSet>
      <dgm:spPr/>
    </dgm:pt>
    <dgm:pt modelId="{C5DCEE5A-199A-4181-BE36-E2C07B606DA2}" type="pres">
      <dgm:prSet presAssocID="{41B2F1CB-1B35-45E1-9071-8CD93995FAA5}" presName="hierRoot1" presStyleCnt="0">
        <dgm:presLayoutVars>
          <dgm:hierBranch val="init"/>
        </dgm:presLayoutVars>
      </dgm:prSet>
      <dgm:spPr/>
    </dgm:pt>
    <dgm:pt modelId="{2BFE2E0B-59B5-473F-BC1C-4856D4FC03A6}" type="pres">
      <dgm:prSet presAssocID="{41B2F1CB-1B35-45E1-9071-8CD93995FAA5}" presName="rootComposite1" presStyleCnt="0"/>
      <dgm:spPr/>
    </dgm:pt>
    <dgm:pt modelId="{9CB5E744-AC9F-4A1B-BDF8-31B76B490BA7}" type="pres">
      <dgm:prSet presAssocID="{41B2F1CB-1B35-45E1-9071-8CD93995FAA5}" presName="rootText1" presStyleLbl="node0" presStyleIdx="0" presStyleCnt="1">
        <dgm:presLayoutVars>
          <dgm:chPref val="3"/>
        </dgm:presLayoutVars>
      </dgm:prSet>
      <dgm:spPr/>
    </dgm:pt>
    <dgm:pt modelId="{A43AA519-AD2A-4FAB-A0B0-4F8291DF4AEC}" type="pres">
      <dgm:prSet presAssocID="{41B2F1CB-1B35-45E1-9071-8CD93995FAA5}" presName="rootConnector1" presStyleLbl="node1" presStyleIdx="0" presStyleCnt="0"/>
      <dgm:spPr/>
    </dgm:pt>
    <dgm:pt modelId="{57ECC8F4-1ED1-4461-A7E3-752FF4D49021}" type="pres">
      <dgm:prSet presAssocID="{41B2F1CB-1B35-45E1-9071-8CD93995FAA5}" presName="hierChild2" presStyleCnt="0"/>
      <dgm:spPr/>
    </dgm:pt>
    <dgm:pt modelId="{74259D9E-5923-46E3-962D-C86A99C1A076}" type="pres">
      <dgm:prSet presAssocID="{1E258714-1CBF-488F-9E0C-8121427F3E31}" presName="Name64" presStyleLbl="parChTrans1D2" presStyleIdx="0" presStyleCnt="3"/>
      <dgm:spPr/>
    </dgm:pt>
    <dgm:pt modelId="{3817FAA8-2569-4C84-A651-55713BBC9876}" type="pres">
      <dgm:prSet presAssocID="{FC1B5C8A-2AA1-4A9F-9358-BB19BD1A3E2E}" presName="hierRoot2" presStyleCnt="0">
        <dgm:presLayoutVars>
          <dgm:hierBranch val="init"/>
        </dgm:presLayoutVars>
      </dgm:prSet>
      <dgm:spPr/>
    </dgm:pt>
    <dgm:pt modelId="{DDF23C36-7E33-42CD-BC01-3AC3330CB300}" type="pres">
      <dgm:prSet presAssocID="{FC1B5C8A-2AA1-4A9F-9358-BB19BD1A3E2E}" presName="rootComposite" presStyleCnt="0"/>
      <dgm:spPr/>
    </dgm:pt>
    <dgm:pt modelId="{183DDD6B-4CC4-41D1-989F-9C54D5CEA5B6}" type="pres">
      <dgm:prSet presAssocID="{FC1B5C8A-2AA1-4A9F-9358-BB19BD1A3E2E}" presName="rootText" presStyleLbl="node2" presStyleIdx="0" presStyleCnt="3" custScaleX="109218" custScaleY="58192">
        <dgm:presLayoutVars>
          <dgm:chPref val="3"/>
        </dgm:presLayoutVars>
      </dgm:prSet>
      <dgm:spPr/>
    </dgm:pt>
    <dgm:pt modelId="{A162E0F0-E46B-42DA-968D-CBEBB72F4797}" type="pres">
      <dgm:prSet presAssocID="{FC1B5C8A-2AA1-4A9F-9358-BB19BD1A3E2E}" presName="rootConnector" presStyleLbl="node2" presStyleIdx="0" presStyleCnt="3"/>
      <dgm:spPr/>
    </dgm:pt>
    <dgm:pt modelId="{1FD60109-3642-40D5-A257-A859E503D57D}" type="pres">
      <dgm:prSet presAssocID="{FC1B5C8A-2AA1-4A9F-9358-BB19BD1A3E2E}" presName="hierChild4" presStyleCnt="0"/>
      <dgm:spPr/>
    </dgm:pt>
    <dgm:pt modelId="{F784DCC4-F932-4923-A321-664017308BC6}" type="pres">
      <dgm:prSet presAssocID="{FC1B5C8A-2AA1-4A9F-9358-BB19BD1A3E2E}" presName="hierChild5" presStyleCnt="0"/>
      <dgm:spPr/>
    </dgm:pt>
    <dgm:pt modelId="{DE827A51-ADDB-438C-98E5-C8BB45B91069}" type="pres">
      <dgm:prSet presAssocID="{5F5338A8-C31C-4F3D-801F-5BA51040F54B}" presName="Name64" presStyleLbl="parChTrans1D2" presStyleIdx="1" presStyleCnt="3"/>
      <dgm:spPr/>
    </dgm:pt>
    <dgm:pt modelId="{45475521-8909-49B0-9B4C-5138995C307B}" type="pres">
      <dgm:prSet presAssocID="{2BD6FFB1-A4CD-4524-875C-F3705360E673}" presName="hierRoot2" presStyleCnt="0">
        <dgm:presLayoutVars>
          <dgm:hierBranch val="init"/>
        </dgm:presLayoutVars>
      </dgm:prSet>
      <dgm:spPr/>
    </dgm:pt>
    <dgm:pt modelId="{CA3DBC33-C5AD-4B5F-AFCC-04C6E5AEA2F7}" type="pres">
      <dgm:prSet presAssocID="{2BD6FFB1-A4CD-4524-875C-F3705360E673}" presName="rootComposite" presStyleCnt="0"/>
      <dgm:spPr/>
    </dgm:pt>
    <dgm:pt modelId="{855B01CA-4F15-41A5-B1C9-67C1010D8834}" type="pres">
      <dgm:prSet presAssocID="{2BD6FFB1-A4CD-4524-875C-F3705360E673}" presName="rootText" presStyleLbl="node2" presStyleIdx="1" presStyleCnt="3" custScaleX="109218" custScaleY="58192">
        <dgm:presLayoutVars>
          <dgm:chPref val="3"/>
        </dgm:presLayoutVars>
      </dgm:prSet>
      <dgm:spPr/>
    </dgm:pt>
    <dgm:pt modelId="{4A0D1090-EBA7-43E6-86DE-1A4214960546}" type="pres">
      <dgm:prSet presAssocID="{2BD6FFB1-A4CD-4524-875C-F3705360E673}" presName="rootConnector" presStyleLbl="node2" presStyleIdx="1" presStyleCnt="3"/>
      <dgm:spPr/>
    </dgm:pt>
    <dgm:pt modelId="{47EDBB02-F792-4A0E-8361-5043A3E2E68C}" type="pres">
      <dgm:prSet presAssocID="{2BD6FFB1-A4CD-4524-875C-F3705360E673}" presName="hierChild4" presStyleCnt="0"/>
      <dgm:spPr/>
    </dgm:pt>
    <dgm:pt modelId="{42727462-356C-4395-B2A2-3F40BC57B544}" type="pres">
      <dgm:prSet presAssocID="{2BD6FFB1-A4CD-4524-875C-F3705360E673}" presName="hierChild5" presStyleCnt="0"/>
      <dgm:spPr/>
    </dgm:pt>
    <dgm:pt modelId="{402F79B0-AE6E-42D0-AC00-3938D2D18BE6}" type="pres">
      <dgm:prSet presAssocID="{84431FCC-6945-431F-89FC-1BD528DDD818}" presName="Name64" presStyleLbl="parChTrans1D2" presStyleIdx="2" presStyleCnt="3"/>
      <dgm:spPr/>
    </dgm:pt>
    <dgm:pt modelId="{8F40F3FB-D584-4C85-ABFA-E093DF7AA576}" type="pres">
      <dgm:prSet presAssocID="{68DC8E06-D1C9-4DD7-ABCD-DC9E7D9DE2AA}" presName="hierRoot2" presStyleCnt="0">
        <dgm:presLayoutVars>
          <dgm:hierBranch val="init"/>
        </dgm:presLayoutVars>
      </dgm:prSet>
      <dgm:spPr/>
    </dgm:pt>
    <dgm:pt modelId="{11C36D23-EEBD-485A-8BEE-936F7807E975}" type="pres">
      <dgm:prSet presAssocID="{68DC8E06-D1C9-4DD7-ABCD-DC9E7D9DE2AA}" presName="rootComposite" presStyleCnt="0"/>
      <dgm:spPr/>
    </dgm:pt>
    <dgm:pt modelId="{F2F17559-4A87-4C1B-B5D9-7A16856285D9}" type="pres">
      <dgm:prSet presAssocID="{68DC8E06-D1C9-4DD7-ABCD-DC9E7D9DE2AA}" presName="rootText" presStyleLbl="node2" presStyleIdx="2" presStyleCnt="3" custScaleX="109218" custScaleY="58192">
        <dgm:presLayoutVars>
          <dgm:chPref val="3"/>
        </dgm:presLayoutVars>
      </dgm:prSet>
      <dgm:spPr/>
    </dgm:pt>
    <dgm:pt modelId="{08492C4B-164A-4999-904B-9E22B40BC34F}" type="pres">
      <dgm:prSet presAssocID="{68DC8E06-D1C9-4DD7-ABCD-DC9E7D9DE2AA}" presName="rootConnector" presStyleLbl="node2" presStyleIdx="2" presStyleCnt="3"/>
      <dgm:spPr/>
    </dgm:pt>
    <dgm:pt modelId="{149CF5F1-FD51-4C30-A1C6-19D3DA53F00D}" type="pres">
      <dgm:prSet presAssocID="{68DC8E06-D1C9-4DD7-ABCD-DC9E7D9DE2AA}" presName="hierChild4" presStyleCnt="0"/>
      <dgm:spPr/>
    </dgm:pt>
    <dgm:pt modelId="{380352F2-C902-41DF-9CA1-D2D7B5CE51BC}" type="pres">
      <dgm:prSet presAssocID="{68DC8E06-D1C9-4DD7-ABCD-DC9E7D9DE2AA}" presName="hierChild5" presStyleCnt="0"/>
      <dgm:spPr/>
    </dgm:pt>
    <dgm:pt modelId="{77B6E16B-FC2A-4BB3-87C4-0B1A3312BACC}" type="pres">
      <dgm:prSet presAssocID="{41B2F1CB-1B35-45E1-9071-8CD93995FAA5}" presName="hierChild3" presStyleCnt="0"/>
      <dgm:spPr/>
    </dgm:pt>
  </dgm:ptLst>
  <dgm:cxnLst>
    <dgm:cxn modelId="{97045B17-122B-43BA-8036-79FD2FD79EE3}" type="presOf" srcId="{41B2F1CB-1B35-45E1-9071-8CD93995FAA5}" destId="{9CB5E744-AC9F-4A1B-BDF8-31B76B490BA7}" srcOrd="0" destOrd="0" presId="urn:microsoft.com/office/officeart/2009/3/layout/HorizontalOrganizationChart"/>
    <dgm:cxn modelId="{999D6A1C-2CDA-4CA1-AE64-5029FFF2DC67}" type="presOf" srcId="{5F5338A8-C31C-4F3D-801F-5BA51040F54B}" destId="{DE827A51-ADDB-438C-98E5-C8BB45B91069}" srcOrd="0" destOrd="0" presId="urn:microsoft.com/office/officeart/2009/3/layout/HorizontalOrganizationChart"/>
    <dgm:cxn modelId="{0645F71C-39AE-4A8B-8EEC-D2D488423B30}" type="presOf" srcId="{2BD6FFB1-A4CD-4524-875C-F3705360E673}" destId="{855B01CA-4F15-41A5-B1C9-67C1010D8834}" srcOrd="0" destOrd="0" presId="urn:microsoft.com/office/officeart/2009/3/layout/HorizontalOrganizationChart"/>
    <dgm:cxn modelId="{1D089A29-CE12-406C-A86B-AA7C662DC430}" srcId="{41B2F1CB-1B35-45E1-9071-8CD93995FAA5}" destId="{FC1B5C8A-2AA1-4A9F-9358-BB19BD1A3E2E}" srcOrd="0" destOrd="0" parTransId="{1E258714-1CBF-488F-9E0C-8121427F3E31}" sibTransId="{F16028D1-9281-4E2F-A90E-610E728D4AF3}"/>
    <dgm:cxn modelId="{4E870040-806B-40B8-8160-69560FB781EE}" type="presOf" srcId="{41B2F1CB-1B35-45E1-9071-8CD93995FAA5}" destId="{A43AA519-AD2A-4FAB-A0B0-4F8291DF4AEC}" srcOrd="1" destOrd="0" presId="urn:microsoft.com/office/officeart/2009/3/layout/HorizontalOrganizationChart"/>
    <dgm:cxn modelId="{726A6952-D1F1-40CB-AD56-641816A30A53}" type="presOf" srcId="{4CDC0A75-1C53-4E19-A3CD-70F395AADCB9}" destId="{1ED05322-0BD8-43EE-BD61-2A0DF1B2C7BE}" srcOrd="0" destOrd="0" presId="urn:microsoft.com/office/officeart/2009/3/layout/HorizontalOrganizationChart"/>
    <dgm:cxn modelId="{97DD5454-54D8-4F02-B5F9-A7A15054EE75}" type="presOf" srcId="{84431FCC-6945-431F-89FC-1BD528DDD818}" destId="{402F79B0-AE6E-42D0-AC00-3938D2D18BE6}" srcOrd="0" destOrd="0" presId="urn:microsoft.com/office/officeart/2009/3/layout/HorizontalOrganizationChart"/>
    <dgm:cxn modelId="{4A74C297-B605-4E25-A7FB-D4A0FBEE6D74}" type="presOf" srcId="{68DC8E06-D1C9-4DD7-ABCD-DC9E7D9DE2AA}" destId="{F2F17559-4A87-4C1B-B5D9-7A16856285D9}" srcOrd="0" destOrd="0" presId="urn:microsoft.com/office/officeart/2009/3/layout/HorizontalOrganizationChart"/>
    <dgm:cxn modelId="{72043EA0-3349-4D3A-B9E4-72B5FDBB95EB}" srcId="{4CDC0A75-1C53-4E19-A3CD-70F395AADCB9}" destId="{41B2F1CB-1B35-45E1-9071-8CD93995FAA5}" srcOrd="0" destOrd="0" parTransId="{CBFDFBE6-5825-4526-90FB-C9576011AE1F}" sibTransId="{9AD5BE74-8E26-4CE7-9767-9FC1E220C754}"/>
    <dgm:cxn modelId="{725011AF-BD96-40C8-83E8-F5D21FE2451A}" type="presOf" srcId="{FC1B5C8A-2AA1-4A9F-9358-BB19BD1A3E2E}" destId="{183DDD6B-4CC4-41D1-989F-9C54D5CEA5B6}" srcOrd="0" destOrd="0" presId="urn:microsoft.com/office/officeart/2009/3/layout/HorizontalOrganizationChart"/>
    <dgm:cxn modelId="{DEBD55BC-67DE-473A-B954-2F8D768A0B06}" type="presOf" srcId="{2BD6FFB1-A4CD-4524-875C-F3705360E673}" destId="{4A0D1090-EBA7-43E6-86DE-1A4214960546}" srcOrd="1" destOrd="0" presId="urn:microsoft.com/office/officeart/2009/3/layout/HorizontalOrganizationChart"/>
    <dgm:cxn modelId="{44AAE9BF-76ED-488F-8D3D-9B4274A578C5}" type="presOf" srcId="{1E258714-1CBF-488F-9E0C-8121427F3E31}" destId="{74259D9E-5923-46E3-962D-C86A99C1A076}" srcOrd="0" destOrd="0" presId="urn:microsoft.com/office/officeart/2009/3/layout/HorizontalOrganizationChart"/>
    <dgm:cxn modelId="{AE6FACC1-2518-4114-8002-4B91D551E987}" srcId="{41B2F1CB-1B35-45E1-9071-8CD93995FAA5}" destId="{68DC8E06-D1C9-4DD7-ABCD-DC9E7D9DE2AA}" srcOrd="2" destOrd="0" parTransId="{84431FCC-6945-431F-89FC-1BD528DDD818}" sibTransId="{498B793A-F9AC-4134-9047-44011BB16D86}"/>
    <dgm:cxn modelId="{00FB03C4-C0D5-49CA-AA57-E2FDD53C58C1}" type="presOf" srcId="{68DC8E06-D1C9-4DD7-ABCD-DC9E7D9DE2AA}" destId="{08492C4B-164A-4999-904B-9E22B40BC34F}" srcOrd="1" destOrd="0" presId="urn:microsoft.com/office/officeart/2009/3/layout/HorizontalOrganizationChart"/>
    <dgm:cxn modelId="{C8DC03CF-8C1E-4384-94EA-7D5C8956BC80}" type="presOf" srcId="{FC1B5C8A-2AA1-4A9F-9358-BB19BD1A3E2E}" destId="{A162E0F0-E46B-42DA-968D-CBEBB72F4797}" srcOrd="1" destOrd="0" presId="urn:microsoft.com/office/officeart/2009/3/layout/HorizontalOrganizationChart"/>
    <dgm:cxn modelId="{CAB2F4E3-F07F-47BC-82F9-AB491019F8E9}" srcId="{41B2F1CB-1B35-45E1-9071-8CD93995FAA5}" destId="{2BD6FFB1-A4CD-4524-875C-F3705360E673}" srcOrd="1" destOrd="0" parTransId="{5F5338A8-C31C-4F3D-801F-5BA51040F54B}" sibTransId="{2E7F707A-236D-49D0-AB6C-807E9AFD267F}"/>
    <dgm:cxn modelId="{DA2D7485-CF46-46D5-828D-E6EE1ABB294E}" type="presParOf" srcId="{1ED05322-0BD8-43EE-BD61-2A0DF1B2C7BE}" destId="{C5DCEE5A-199A-4181-BE36-E2C07B606DA2}" srcOrd="0" destOrd="0" presId="urn:microsoft.com/office/officeart/2009/3/layout/HorizontalOrganizationChart"/>
    <dgm:cxn modelId="{535D45CF-9B40-4556-BC7A-7535756F3AC5}" type="presParOf" srcId="{C5DCEE5A-199A-4181-BE36-E2C07B606DA2}" destId="{2BFE2E0B-59B5-473F-BC1C-4856D4FC03A6}" srcOrd="0" destOrd="0" presId="urn:microsoft.com/office/officeart/2009/3/layout/HorizontalOrganizationChart"/>
    <dgm:cxn modelId="{9A6B4AE5-141A-4D53-90DA-EA4B93209BF8}" type="presParOf" srcId="{2BFE2E0B-59B5-473F-BC1C-4856D4FC03A6}" destId="{9CB5E744-AC9F-4A1B-BDF8-31B76B490BA7}" srcOrd="0" destOrd="0" presId="urn:microsoft.com/office/officeart/2009/3/layout/HorizontalOrganizationChart"/>
    <dgm:cxn modelId="{A8D99514-ABB7-4FAA-B511-C8F18EDE6718}" type="presParOf" srcId="{2BFE2E0B-59B5-473F-BC1C-4856D4FC03A6}" destId="{A43AA519-AD2A-4FAB-A0B0-4F8291DF4AEC}" srcOrd="1" destOrd="0" presId="urn:microsoft.com/office/officeart/2009/3/layout/HorizontalOrganizationChart"/>
    <dgm:cxn modelId="{99E4EF9E-6ADC-422A-BF50-BF1A9DD97265}" type="presParOf" srcId="{C5DCEE5A-199A-4181-BE36-E2C07B606DA2}" destId="{57ECC8F4-1ED1-4461-A7E3-752FF4D49021}" srcOrd="1" destOrd="0" presId="urn:microsoft.com/office/officeart/2009/3/layout/HorizontalOrganizationChart"/>
    <dgm:cxn modelId="{CDE846CB-6225-4747-AF1B-931D9F457CD2}" type="presParOf" srcId="{57ECC8F4-1ED1-4461-A7E3-752FF4D49021}" destId="{74259D9E-5923-46E3-962D-C86A99C1A076}" srcOrd="0" destOrd="0" presId="urn:microsoft.com/office/officeart/2009/3/layout/HorizontalOrganizationChart"/>
    <dgm:cxn modelId="{DDDE4E75-4A41-479C-86F5-462E410B54C5}" type="presParOf" srcId="{57ECC8F4-1ED1-4461-A7E3-752FF4D49021}" destId="{3817FAA8-2569-4C84-A651-55713BBC9876}" srcOrd="1" destOrd="0" presId="urn:microsoft.com/office/officeart/2009/3/layout/HorizontalOrganizationChart"/>
    <dgm:cxn modelId="{A2F854A1-143F-4E3B-AB2E-AD5431709DE8}" type="presParOf" srcId="{3817FAA8-2569-4C84-A651-55713BBC9876}" destId="{DDF23C36-7E33-42CD-BC01-3AC3330CB300}" srcOrd="0" destOrd="0" presId="urn:microsoft.com/office/officeart/2009/3/layout/HorizontalOrganizationChart"/>
    <dgm:cxn modelId="{1FD2CAF4-78B0-4715-89DE-D18793F0E366}" type="presParOf" srcId="{DDF23C36-7E33-42CD-BC01-3AC3330CB300}" destId="{183DDD6B-4CC4-41D1-989F-9C54D5CEA5B6}" srcOrd="0" destOrd="0" presId="urn:microsoft.com/office/officeart/2009/3/layout/HorizontalOrganizationChart"/>
    <dgm:cxn modelId="{A91A8B09-8B16-4F55-92E2-9CCF0935533C}" type="presParOf" srcId="{DDF23C36-7E33-42CD-BC01-3AC3330CB300}" destId="{A162E0F0-E46B-42DA-968D-CBEBB72F4797}" srcOrd="1" destOrd="0" presId="urn:microsoft.com/office/officeart/2009/3/layout/HorizontalOrganizationChart"/>
    <dgm:cxn modelId="{3D6565DC-55C1-447E-A10B-3D99F97B49BF}" type="presParOf" srcId="{3817FAA8-2569-4C84-A651-55713BBC9876}" destId="{1FD60109-3642-40D5-A257-A859E503D57D}" srcOrd="1" destOrd="0" presId="urn:microsoft.com/office/officeart/2009/3/layout/HorizontalOrganizationChart"/>
    <dgm:cxn modelId="{CE0436A9-194C-4B5E-A4CA-1A4700580D06}" type="presParOf" srcId="{3817FAA8-2569-4C84-A651-55713BBC9876}" destId="{F784DCC4-F932-4923-A321-664017308BC6}" srcOrd="2" destOrd="0" presId="urn:microsoft.com/office/officeart/2009/3/layout/HorizontalOrganizationChart"/>
    <dgm:cxn modelId="{108224BD-4DD4-4EA6-A5C0-4C033A5B800A}" type="presParOf" srcId="{57ECC8F4-1ED1-4461-A7E3-752FF4D49021}" destId="{DE827A51-ADDB-438C-98E5-C8BB45B91069}" srcOrd="2" destOrd="0" presId="urn:microsoft.com/office/officeart/2009/3/layout/HorizontalOrganizationChart"/>
    <dgm:cxn modelId="{8E4FEC30-C814-420E-A415-64414C663BAD}" type="presParOf" srcId="{57ECC8F4-1ED1-4461-A7E3-752FF4D49021}" destId="{45475521-8909-49B0-9B4C-5138995C307B}" srcOrd="3" destOrd="0" presId="urn:microsoft.com/office/officeart/2009/3/layout/HorizontalOrganizationChart"/>
    <dgm:cxn modelId="{BEA5E55B-2E1E-4D6B-86E5-EC7EC355773F}" type="presParOf" srcId="{45475521-8909-49B0-9B4C-5138995C307B}" destId="{CA3DBC33-C5AD-4B5F-AFCC-04C6E5AEA2F7}" srcOrd="0" destOrd="0" presId="urn:microsoft.com/office/officeart/2009/3/layout/HorizontalOrganizationChart"/>
    <dgm:cxn modelId="{253A80DD-6282-46B8-B823-B441FB74A06B}" type="presParOf" srcId="{CA3DBC33-C5AD-4B5F-AFCC-04C6E5AEA2F7}" destId="{855B01CA-4F15-41A5-B1C9-67C1010D8834}" srcOrd="0" destOrd="0" presId="urn:microsoft.com/office/officeart/2009/3/layout/HorizontalOrganizationChart"/>
    <dgm:cxn modelId="{EE52DDA1-BE3F-46FE-9747-D8F995CB6C29}" type="presParOf" srcId="{CA3DBC33-C5AD-4B5F-AFCC-04C6E5AEA2F7}" destId="{4A0D1090-EBA7-43E6-86DE-1A4214960546}" srcOrd="1" destOrd="0" presId="urn:microsoft.com/office/officeart/2009/3/layout/HorizontalOrganizationChart"/>
    <dgm:cxn modelId="{8110BBA1-F47F-49D4-9CCD-7384F62F0D28}" type="presParOf" srcId="{45475521-8909-49B0-9B4C-5138995C307B}" destId="{47EDBB02-F792-4A0E-8361-5043A3E2E68C}" srcOrd="1" destOrd="0" presId="urn:microsoft.com/office/officeart/2009/3/layout/HorizontalOrganizationChart"/>
    <dgm:cxn modelId="{C14A9AE7-4510-41E6-A723-F4E9F3DBC961}" type="presParOf" srcId="{45475521-8909-49B0-9B4C-5138995C307B}" destId="{42727462-356C-4395-B2A2-3F40BC57B544}" srcOrd="2" destOrd="0" presId="urn:microsoft.com/office/officeart/2009/3/layout/HorizontalOrganizationChart"/>
    <dgm:cxn modelId="{AE1ED924-2F2F-4F1C-B103-BB156BC96C72}" type="presParOf" srcId="{57ECC8F4-1ED1-4461-A7E3-752FF4D49021}" destId="{402F79B0-AE6E-42D0-AC00-3938D2D18BE6}" srcOrd="4" destOrd="0" presId="urn:microsoft.com/office/officeart/2009/3/layout/HorizontalOrganizationChart"/>
    <dgm:cxn modelId="{0510B0ED-F00C-4B33-B1A8-F5F540C41BB1}" type="presParOf" srcId="{57ECC8F4-1ED1-4461-A7E3-752FF4D49021}" destId="{8F40F3FB-D584-4C85-ABFA-E093DF7AA576}" srcOrd="5" destOrd="0" presId="urn:microsoft.com/office/officeart/2009/3/layout/HorizontalOrganizationChart"/>
    <dgm:cxn modelId="{32B3BD0A-282D-4DD8-B1BE-8C34B3EF8C6D}" type="presParOf" srcId="{8F40F3FB-D584-4C85-ABFA-E093DF7AA576}" destId="{11C36D23-EEBD-485A-8BEE-936F7807E975}" srcOrd="0" destOrd="0" presId="urn:microsoft.com/office/officeart/2009/3/layout/HorizontalOrganizationChart"/>
    <dgm:cxn modelId="{205042FF-406D-4476-AFC0-637D07053B80}" type="presParOf" srcId="{11C36D23-EEBD-485A-8BEE-936F7807E975}" destId="{F2F17559-4A87-4C1B-B5D9-7A16856285D9}" srcOrd="0" destOrd="0" presId="urn:microsoft.com/office/officeart/2009/3/layout/HorizontalOrganizationChart"/>
    <dgm:cxn modelId="{22A49C4A-3165-4312-9881-AC9ABB89EEDC}" type="presParOf" srcId="{11C36D23-EEBD-485A-8BEE-936F7807E975}" destId="{08492C4B-164A-4999-904B-9E22B40BC34F}" srcOrd="1" destOrd="0" presId="urn:microsoft.com/office/officeart/2009/3/layout/HorizontalOrganizationChart"/>
    <dgm:cxn modelId="{16D80F17-D042-4307-8FD1-E8FB0627B2E1}" type="presParOf" srcId="{8F40F3FB-D584-4C85-ABFA-E093DF7AA576}" destId="{149CF5F1-FD51-4C30-A1C6-19D3DA53F00D}" srcOrd="1" destOrd="0" presId="urn:microsoft.com/office/officeart/2009/3/layout/HorizontalOrganizationChart"/>
    <dgm:cxn modelId="{82393B19-4EB5-4DA8-990B-0DCBCFE51658}" type="presParOf" srcId="{8F40F3FB-D584-4C85-ABFA-E093DF7AA576}" destId="{380352F2-C902-41DF-9CA1-D2D7B5CE51BC}" srcOrd="2" destOrd="0" presId="urn:microsoft.com/office/officeart/2009/3/layout/HorizontalOrganizationChart"/>
    <dgm:cxn modelId="{D3396435-1F9D-41E9-858F-E02D4DEB82D5}" type="presParOf" srcId="{C5DCEE5A-199A-4181-BE36-E2C07B606DA2}" destId="{77B6E16B-FC2A-4BB3-87C4-0B1A3312BACC}"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6083E-B943-4A55-8F90-71352F8FEC2D}">
      <dsp:nvSpPr>
        <dsp:cNvPr id="0" name=""/>
        <dsp:cNvSpPr/>
      </dsp:nvSpPr>
      <dsp:spPr>
        <a:xfrm>
          <a:off x="0" y="43800"/>
          <a:ext cx="61722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a:t>Introducción y contexto</a:t>
          </a:r>
          <a:endParaRPr lang="en-US" sz="2000" kern="1200"/>
        </a:p>
      </dsp:txBody>
      <dsp:txXfrm>
        <a:off x="25130" y="68930"/>
        <a:ext cx="6121941" cy="464540"/>
      </dsp:txXfrm>
    </dsp:sp>
    <dsp:sp modelId="{7463CACC-C979-4E8D-AD5D-693BFB3BDF50}">
      <dsp:nvSpPr>
        <dsp:cNvPr id="0" name=""/>
        <dsp:cNvSpPr/>
      </dsp:nvSpPr>
      <dsp:spPr>
        <a:xfrm>
          <a:off x="0" y="616200"/>
          <a:ext cx="61722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a:t>Elección de la temática y obtención de los datos</a:t>
          </a:r>
          <a:endParaRPr lang="en-US" sz="2000" kern="1200"/>
        </a:p>
      </dsp:txBody>
      <dsp:txXfrm>
        <a:off x="25130" y="641330"/>
        <a:ext cx="6121941" cy="464540"/>
      </dsp:txXfrm>
    </dsp:sp>
    <dsp:sp modelId="{F5579C12-600B-4510-B804-109A19F3C14B}">
      <dsp:nvSpPr>
        <dsp:cNvPr id="0" name=""/>
        <dsp:cNvSpPr/>
      </dsp:nvSpPr>
      <dsp:spPr>
        <a:xfrm>
          <a:off x="0" y="1188600"/>
          <a:ext cx="61722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a:t>Definición de hipótesis</a:t>
          </a:r>
          <a:endParaRPr lang="en-US" sz="2000" kern="1200"/>
        </a:p>
      </dsp:txBody>
      <dsp:txXfrm>
        <a:off x="25130" y="1213730"/>
        <a:ext cx="6121941" cy="464540"/>
      </dsp:txXfrm>
    </dsp:sp>
    <dsp:sp modelId="{CD2EB8E1-26C0-4C5B-B342-81860E1331F1}">
      <dsp:nvSpPr>
        <dsp:cNvPr id="0" name=""/>
        <dsp:cNvSpPr/>
      </dsp:nvSpPr>
      <dsp:spPr>
        <a:xfrm>
          <a:off x="0" y="1761000"/>
          <a:ext cx="61722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a:t>Preprocesado de los datos</a:t>
          </a:r>
          <a:endParaRPr lang="en-US" sz="2000" kern="1200"/>
        </a:p>
      </dsp:txBody>
      <dsp:txXfrm>
        <a:off x="25130" y="1786130"/>
        <a:ext cx="6121941" cy="464540"/>
      </dsp:txXfrm>
    </dsp:sp>
    <dsp:sp modelId="{C6CF1B3C-7EEF-4389-B668-CE9F4A0C2318}">
      <dsp:nvSpPr>
        <dsp:cNvPr id="0" name=""/>
        <dsp:cNvSpPr/>
      </dsp:nvSpPr>
      <dsp:spPr>
        <a:xfrm>
          <a:off x="0" y="2333400"/>
          <a:ext cx="61722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a:t>Limpieza de datos</a:t>
          </a:r>
          <a:endParaRPr lang="en-US" sz="2000" kern="1200"/>
        </a:p>
      </dsp:txBody>
      <dsp:txXfrm>
        <a:off x="25130" y="2358530"/>
        <a:ext cx="6121941" cy="464540"/>
      </dsp:txXfrm>
    </dsp:sp>
    <dsp:sp modelId="{C6C15B3F-729F-4C89-A047-FA81968AD02B}">
      <dsp:nvSpPr>
        <dsp:cNvPr id="0" name=""/>
        <dsp:cNvSpPr/>
      </dsp:nvSpPr>
      <dsp:spPr>
        <a:xfrm>
          <a:off x="0" y="2905800"/>
          <a:ext cx="61722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a:t>Análisis Exploratorio de Datos</a:t>
          </a:r>
          <a:endParaRPr lang="en-US" sz="2000" kern="1200"/>
        </a:p>
      </dsp:txBody>
      <dsp:txXfrm>
        <a:off x="25130" y="2930930"/>
        <a:ext cx="6121941" cy="464540"/>
      </dsp:txXfrm>
    </dsp:sp>
    <dsp:sp modelId="{D622100E-19CE-4075-BC83-16F6612D00BF}">
      <dsp:nvSpPr>
        <dsp:cNvPr id="0" name=""/>
        <dsp:cNvSpPr/>
      </dsp:nvSpPr>
      <dsp:spPr>
        <a:xfrm>
          <a:off x="0" y="3478200"/>
          <a:ext cx="61722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a:t>Verificación de hipótesis</a:t>
          </a:r>
          <a:endParaRPr lang="en-US" sz="2000" kern="1200"/>
        </a:p>
      </dsp:txBody>
      <dsp:txXfrm>
        <a:off x="25130" y="3503330"/>
        <a:ext cx="6121941" cy="464540"/>
      </dsp:txXfrm>
    </dsp:sp>
    <dsp:sp modelId="{E8BE9C5A-F10B-4E5F-A931-1FF24D9787BB}">
      <dsp:nvSpPr>
        <dsp:cNvPr id="0" name=""/>
        <dsp:cNvSpPr/>
      </dsp:nvSpPr>
      <dsp:spPr>
        <a:xfrm>
          <a:off x="0" y="4050600"/>
          <a:ext cx="61722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a:t>Conclusiones</a:t>
          </a:r>
          <a:endParaRPr lang="en-US" sz="2000" kern="1200"/>
        </a:p>
      </dsp:txBody>
      <dsp:txXfrm>
        <a:off x="25130" y="4075730"/>
        <a:ext cx="6121941" cy="464540"/>
      </dsp:txXfrm>
    </dsp:sp>
    <dsp:sp modelId="{49D0B646-0744-4FA9-9CFD-40B0E46B6B8B}">
      <dsp:nvSpPr>
        <dsp:cNvPr id="0" name=""/>
        <dsp:cNvSpPr/>
      </dsp:nvSpPr>
      <dsp:spPr>
        <a:xfrm>
          <a:off x="0" y="4623000"/>
          <a:ext cx="6172201"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Recomendaciones y próximos pasos</a:t>
          </a:r>
          <a:endParaRPr lang="en-US" sz="2000" kern="1200" dirty="0"/>
        </a:p>
      </dsp:txBody>
      <dsp:txXfrm>
        <a:off x="25130" y="4648130"/>
        <a:ext cx="6121941" cy="4645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4B0DC-3215-4EDB-8424-1A759EC547F4}">
      <dsp:nvSpPr>
        <dsp:cNvPr id="0" name=""/>
        <dsp:cNvSpPr/>
      </dsp:nvSpPr>
      <dsp:spPr>
        <a:xfrm>
          <a:off x="4623974" y="2095500"/>
          <a:ext cx="1011454" cy="1606258"/>
        </a:xfrm>
        <a:custGeom>
          <a:avLst/>
          <a:gdLst/>
          <a:ahLst/>
          <a:cxnLst/>
          <a:rect l="0" t="0" r="0" b="0"/>
          <a:pathLst>
            <a:path>
              <a:moveTo>
                <a:pt x="0" y="0"/>
              </a:moveTo>
              <a:lnTo>
                <a:pt x="505727" y="0"/>
              </a:lnTo>
              <a:lnTo>
                <a:pt x="505727" y="1606258"/>
              </a:lnTo>
              <a:lnTo>
                <a:pt x="1011454" y="1606258"/>
              </a:lnTo>
            </a:path>
          </a:pathLst>
        </a:custGeom>
        <a:noFill/>
        <a:ln w="28575" cap="flat" cmpd="sng" algn="ctr">
          <a:solidFill>
            <a:srgbClr val="08CAC1"/>
          </a:solidFill>
          <a:prstDash val="solid"/>
        </a:ln>
        <a:effectLst/>
      </dsp:spPr>
      <dsp:style>
        <a:lnRef idx="2">
          <a:scrgbClr r="0" g="0" b="0"/>
        </a:lnRef>
        <a:fillRef idx="0">
          <a:scrgbClr r="0" g="0" b="0"/>
        </a:fillRef>
        <a:effectRef idx="0">
          <a:scrgbClr r="0" g="0" b="0"/>
        </a:effectRef>
        <a:fontRef idx="minor"/>
      </dsp:style>
    </dsp:sp>
    <dsp:sp modelId="{946300DC-BB50-4E03-A199-B2F609EF661E}">
      <dsp:nvSpPr>
        <dsp:cNvPr id="0" name=""/>
        <dsp:cNvSpPr/>
      </dsp:nvSpPr>
      <dsp:spPr>
        <a:xfrm>
          <a:off x="4623974" y="2049779"/>
          <a:ext cx="1011454" cy="91440"/>
        </a:xfrm>
        <a:custGeom>
          <a:avLst/>
          <a:gdLst/>
          <a:ahLst/>
          <a:cxnLst/>
          <a:rect l="0" t="0" r="0" b="0"/>
          <a:pathLst>
            <a:path>
              <a:moveTo>
                <a:pt x="0" y="45720"/>
              </a:moveTo>
              <a:lnTo>
                <a:pt x="1011454" y="45720"/>
              </a:lnTo>
            </a:path>
          </a:pathLst>
        </a:custGeom>
        <a:noFill/>
        <a:ln w="28575" cap="flat" cmpd="sng" algn="ctr">
          <a:solidFill>
            <a:srgbClr val="08CAC1"/>
          </a:solidFill>
          <a:prstDash val="solid"/>
        </a:ln>
        <a:effectLst/>
      </dsp:spPr>
      <dsp:style>
        <a:lnRef idx="2">
          <a:scrgbClr r="0" g="0" b="0"/>
        </a:lnRef>
        <a:fillRef idx="0">
          <a:scrgbClr r="0" g="0" b="0"/>
        </a:fillRef>
        <a:effectRef idx="0">
          <a:scrgbClr r="0" g="0" b="0"/>
        </a:effectRef>
        <a:fontRef idx="minor"/>
      </dsp:style>
    </dsp:sp>
    <dsp:sp modelId="{3462C413-2615-464F-BB76-3DF964D48FAD}">
      <dsp:nvSpPr>
        <dsp:cNvPr id="0" name=""/>
        <dsp:cNvSpPr/>
      </dsp:nvSpPr>
      <dsp:spPr>
        <a:xfrm>
          <a:off x="4623974" y="489241"/>
          <a:ext cx="1011454" cy="1606258"/>
        </a:xfrm>
        <a:custGeom>
          <a:avLst/>
          <a:gdLst/>
          <a:ahLst/>
          <a:cxnLst/>
          <a:rect l="0" t="0" r="0" b="0"/>
          <a:pathLst>
            <a:path>
              <a:moveTo>
                <a:pt x="0" y="1606258"/>
              </a:moveTo>
              <a:lnTo>
                <a:pt x="505727" y="1606258"/>
              </a:lnTo>
              <a:lnTo>
                <a:pt x="505727" y="0"/>
              </a:lnTo>
              <a:lnTo>
                <a:pt x="1011454" y="0"/>
              </a:lnTo>
            </a:path>
          </a:pathLst>
        </a:custGeom>
        <a:noFill/>
        <a:ln w="28575" cap="flat" cmpd="sng" algn="ctr">
          <a:solidFill>
            <a:srgbClr val="08CAC1"/>
          </a:solidFill>
          <a:prstDash val="solid"/>
        </a:ln>
        <a:effectLst/>
      </dsp:spPr>
      <dsp:style>
        <a:lnRef idx="2">
          <a:scrgbClr r="0" g="0" b="0"/>
        </a:lnRef>
        <a:fillRef idx="0">
          <a:scrgbClr r="0" g="0" b="0"/>
        </a:fillRef>
        <a:effectRef idx="0">
          <a:scrgbClr r="0" g="0" b="0"/>
        </a:effectRef>
        <a:fontRef idx="minor"/>
      </dsp:style>
    </dsp:sp>
    <dsp:sp modelId="{7E9C0BC1-7FAD-47F7-B1C4-C799C13BDFFF}">
      <dsp:nvSpPr>
        <dsp:cNvPr id="0" name=""/>
        <dsp:cNvSpPr/>
      </dsp:nvSpPr>
      <dsp:spPr>
        <a:xfrm>
          <a:off x="387851" y="1324265"/>
          <a:ext cx="4236123" cy="15424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t>Limpieza de datos</a:t>
          </a:r>
        </a:p>
      </dsp:txBody>
      <dsp:txXfrm>
        <a:off x="387851" y="1324265"/>
        <a:ext cx="4236123" cy="1542468"/>
      </dsp:txXfrm>
    </dsp:sp>
    <dsp:sp modelId="{11861EB6-3041-49E0-A363-25A5F5A849C0}">
      <dsp:nvSpPr>
        <dsp:cNvPr id="0" name=""/>
        <dsp:cNvSpPr/>
      </dsp:nvSpPr>
      <dsp:spPr>
        <a:xfrm>
          <a:off x="5635429" y="2191"/>
          <a:ext cx="3577919" cy="974099"/>
        </a:xfrm>
        <a:prstGeom prst="rect">
          <a:avLst/>
        </a:prstGeom>
        <a:solidFill>
          <a:schemeClr val="bg1"/>
        </a:solid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b="0" kern="1200" dirty="0">
              <a:solidFill>
                <a:schemeClr val="tx1"/>
              </a:solidFill>
            </a:rPr>
            <a:t>Valores faltantes</a:t>
          </a:r>
        </a:p>
      </dsp:txBody>
      <dsp:txXfrm>
        <a:off x="5635429" y="2191"/>
        <a:ext cx="3577919" cy="974099"/>
      </dsp:txXfrm>
    </dsp:sp>
    <dsp:sp modelId="{3B4BF0F2-A351-4147-8E02-427043E4089B}">
      <dsp:nvSpPr>
        <dsp:cNvPr id="0" name=""/>
        <dsp:cNvSpPr/>
      </dsp:nvSpPr>
      <dsp:spPr>
        <a:xfrm>
          <a:off x="5635429" y="1608450"/>
          <a:ext cx="3577919" cy="974099"/>
        </a:xfrm>
        <a:prstGeom prst="rect">
          <a:avLst/>
        </a:prstGeom>
        <a:solidFill>
          <a:schemeClr val="bg1"/>
        </a:solid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Duplicados</a:t>
          </a:r>
        </a:p>
      </dsp:txBody>
      <dsp:txXfrm>
        <a:off x="5635429" y="1608450"/>
        <a:ext cx="3577919" cy="974099"/>
      </dsp:txXfrm>
    </dsp:sp>
    <dsp:sp modelId="{3FE173D1-ABA2-429E-A42C-918ED81C1779}">
      <dsp:nvSpPr>
        <dsp:cNvPr id="0" name=""/>
        <dsp:cNvSpPr/>
      </dsp:nvSpPr>
      <dsp:spPr>
        <a:xfrm>
          <a:off x="5635429" y="3214708"/>
          <a:ext cx="3577919" cy="974099"/>
        </a:xfrm>
        <a:prstGeom prst="rect">
          <a:avLst/>
        </a:prstGeom>
        <a:solidFill>
          <a:schemeClr val="bg1"/>
        </a:solid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err="1">
              <a:solidFill>
                <a:schemeClr val="tx1"/>
              </a:solidFill>
            </a:rPr>
            <a:t>Outliers</a:t>
          </a:r>
          <a:endParaRPr lang="es-ES" sz="1800" kern="1200" dirty="0">
            <a:solidFill>
              <a:schemeClr val="tx1"/>
            </a:solidFill>
          </a:endParaRPr>
        </a:p>
      </dsp:txBody>
      <dsp:txXfrm>
        <a:off x="5635429" y="3214708"/>
        <a:ext cx="3577919" cy="9740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51DC9-E7F7-4339-974A-8F10D9937738}">
      <dsp:nvSpPr>
        <dsp:cNvPr id="0" name=""/>
        <dsp:cNvSpPr/>
      </dsp:nvSpPr>
      <dsp:spPr>
        <a:xfrm>
          <a:off x="3608023" y="1554884"/>
          <a:ext cx="2552703" cy="443031"/>
        </a:xfrm>
        <a:custGeom>
          <a:avLst/>
          <a:gdLst/>
          <a:ahLst/>
          <a:cxnLst/>
          <a:rect l="0" t="0" r="0" b="0"/>
          <a:pathLst>
            <a:path>
              <a:moveTo>
                <a:pt x="0" y="0"/>
              </a:moveTo>
              <a:lnTo>
                <a:pt x="0" y="221515"/>
              </a:lnTo>
              <a:lnTo>
                <a:pt x="2552703" y="221515"/>
              </a:lnTo>
              <a:lnTo>
                <a:pt x="2552703" y="44303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C8CEE8-DB3E-4F30-8B1F-1C5E3CBBDF4B}">
      <dsp:nvSpPr>
        <dsp:cNvPr id="0" name=""/>
        <dsp:cNvSpPr/>
      </dsp:nvSpPr>
      <dsp:spPr>
        <a:xfrm>
          <a:off x="3562303" y="1554884"/>
          <a:ext cx="91440" cy="443031"/>
        </a:xfrm>
        <a:custGeom>
          <a:avLst/>
          <a:gdLst/>
          <a:ahLst/>
          <a:cxnLst/>
          <a:rect l="0" t="0" r="0" b="0"/>
          <a:pathLst>
            <a:path>
              <a:moveTo>
                <a:pt x="45720" y="0"/>
              </a:moveTo>
              <a:lnTo>
                <a:pt x="45720" y="44303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0B4A39-4DA0-4182-9A6A-79E80327F485}">
      <dsp:nvSpPr>
        <dsp:cNvPr id="0" name=""/>
        <dsp:cNvSpPr/>
      </dsp:nvSpPr>
      <dsp:spPr>
        <a:xfrm>
          <a:off x="1055320" y="1554884"/>
          <a:ext cx="2552703" cy="443031"/>
        </a:xfrm>
        <a:custGeom>
          <a:avLst/>
          <a:gdLst/>
          <a:ahLst/>
          <a:cxnLst/>
          <a:rect l="0" t="0" r="0" b="0"/>
          <a:pathLst>
            <a:path>
              <a:moveTo>
                <a:pt x="2552703" y="0"/>
              </a:moveTo>
              <a:lnTo>
                <a:pt x="2552703" y="221515"/>
              </a:lnTo>
              <a:lnTo>
                <a:pt x="0" y="221515"/>
              </a:lnTo>
              <a:lnTo>
                <a:pt x="0" y="44303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810652-70BE-4B2B-94B8-9560FAA18E35}">
      <dsp:nvSpPr>
        <dsp:cNvPr id="0" name=""/>
        <dsp:cNvSpPr/>
      </dsp:nvSpPr>
      <dsp:spPr>
        <a:xfrm>
          <a:off x="2095852" y="500048"/>
          <a:ext cx="3024341" cy="10548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b="1" kern="1200" dirty="0"/>
            <a:t>Análisis exploratorio de datos</a:t>
          </a:r>
        </a:p>
      </dsp:txBody>
      <dsp:txXfrm>
        <a:off x="2095852" y="500048"/>
        <a:ext cx="3024341" cy="1054835"/>
      </dsp:txXfrm>
    </dsp:sp>
    <dsp:sp modelId="{DBF4D2EB-E1C2-4CD8-9D52-BDE837B9A0FB}">
      <dsp:nvSpPr>
        <dsp:cNvPr id="0" name=""/>
        <dsp:cNvSpPr/>
      </dsp:nvSpPr>
      <dsp:spPr>
        <a:xfrm>
          <a:off x="484" y="1997915"/>
          <a:ext cx="2109671" cy="10548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b="0" kern="1200" dirty="0"/>
            <a:t>Análisis univariante</a:t>
          </a:r>
        </a:p>
      </dsp:txBody>
      <dsp:txXfrm>
        <a:off x="484" y="1997915"/>
        <a:ext cx="2109671" cy="1054835"/>
      </dsp:txXfrm>
    </dsp:sp>
    <dsp:sp modelId="{5E1F1DE1-6C77-4175-B976-3A96FBD3CA70}">
      <dsp:nvSpPr>
        <dsp:cNvPr id="0" name=""/>
        <dsp:cNvSpPr/>
      </dsp:nvSpPr>
      <dsp:spPr>
        <a:xfrm>
          <a:off x="2553187" y="1997915"/>
          <a:ext cx="2109671" cy="10548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s-ES" sz="1800" b="0" kern="1200" dirty="0"/>
            <a:t>Análisis bivariante</a:t>
          </a:r>
        </a:p>
      </dsp:txBody>
      <dsp:txXfrm>
        <a:off x="2553187" y="1997915"/>
        <a:ext cx="2109671" cy="1054835"/>
      </dsp:txXfrm>
    </dsp:sp>
    <dsp:sp modelId="{D9C7B183-434F-441C-8286-A0A8D921E2BD}">
      <dsp:nvSpPr>
        <dsp:cNvPr id="0" name=""/>
        <dsp:cNvSpPr/>
      </dsp:nvSpPr>
      <dsp:spPr>
        <a:xfrm>
          <a:off x="5105890" y="1997915"/>
          <a:ext cx="2109671" cy="10548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b="0" kern="1200" dirty="0"/>
            <a:t>Análisis multivariante</a:t>
          </a:r>
        </a:p>
      </dsp:txBody>
      <dsp:txXfrm>
        <a:off x="5105890" y="1997915"/>
        <a:ext cx="2109671" cy="1054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465E7-A40A-4A57-A33B-9CBBF4CC6A2E}">
      <dsp:nvSpPr>
        <dsp:cNvPr id="0" name=""/>
        <dsp:cNvSpPr/>
      </dsp:nvSpPr>
      <dsp:spPr>
        <a:xfrm>
          <a:off x="2121635" y="1988232"/>
          <a:ext cx="558766" cy="1137993"/>
        </a:xfrm>
        <a:custGeom>
          <a:avLst/>
          <a:gdLst/>
          <a:ahLst/>
          <a:cxnLst/>
          <a:rect l="0" t="0" r="0" b="0"/>
          <a:pathLst>
            <a:path>
              <a:moveTo>
                <a:pt x="0" y="0"/>
              </a:moveTo>
              <a:lnTo>
                <a:pt x="279383" y="0"/>
              </a:lnTo>
              <a:lnTo>
                <a:pt x="279383" y="1137993"/>
              </a:lnTo>
              <a:lnTo>
                <a:pt x="558766" y="1137993"/>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CAC10C-48BB-482A-926A-78B3770CBB6E}">
      <dsp:nvSpPr>
        <dsp:cNvPr id="0" name=""/>
        <dsp:cNvSpPr/>
      </dsp:nvSpPr>
      <dsp:spPr>
        <a:xfrm>
          <a:off x="2121635" y="1942512"/>
          <a:ext cx="558766" cy="91440"/>
        </a:xfrm>
        <a:custGeom>
          <a:avLst/>
          <a:gdLst/>
          <a:ahLst/>
          <a:cxnLst/>
          <a:rect l="0" t="0" r="0" b="0"/>
          <a:pathLst>
            <a:path>
              <a:moveTo>
                <a:pt x="0" y="45720"/>
              </a:moveTo>
              <a:lnTo>
                <a:pt x="558766" y="4572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4FB9C0-6D40-4E43-9129-06F2B07BBC39}">
      <dsp:nvSpPr>
        <dsp:cNvPr id="0" name=""/>
        <dsp:cNvSpPr/>
      </dsp:nvSpPr>
      <dsp:spPr>
        <a:xfrm>
          <a:off x="2121635" y="850238"/>
          <a:ext cx="558766" cy="1137993"/>
        </a:xfrm>
        <a:custGeom>
          <a:avLst/>
          <a:gdLst/>
          <a:ahLst/>
          <a:cxnLst/>
          <a:rect l="0" t="0" r="0" b="0"/>
          <a:pathLst>
            <a:path>
              <a:moveTo>
                <a:pt x="0" y="1137993"/>
              </a:moveTo>
              <a:lnTo>
                <a:pt x="279383" y="1137993"/>
              </a:lnTo>
              <a:lnTo>
                <a:pt x="279383" y="0"/>
              </a:lnTo>
              <a:lnTo>
                <a:pt x="558766"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3ED32E-F5B2-4B0C-B9A5-E47B94591E3A}">
      <dsp:nvSpPr>
        <dsp:cNvPr id="0" name=""/>
        <dsp:cNvSpPr/>
      </dsp:nvSpPr>
      <dsp:spPr>
        <a:xfrm>
          <a:off x="501" y="1562172"/>
          <a:ext cx="2121133" cy="8521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t>¿Por qué es un problema relevante?</a:t>
          </a:r>
        </a:p>
      </dsp:txBody>
      <dsp:txXfrm>
        <a:off x="501" y="1562172"/>
        <a:ext cx="2121133" cy="852118"/>
      </dsp:txXfrm>
    </dsp:sp>
    <dsp:sp modelId="{FFE1E6D8-1266-4783-A7A8-D7FADA9A2DB9}">
      <dsp:nvSpPr>
        <dsp:cNvPr id="0" name=""/>
        <dsp:cNvSpPr/>
      </dsp:nvSpPr>
      <dsp:spPr>
        <a:xfrm>
          <a:off x="2680402" y="455857"/>
          <a:ext cx="2204278" cy="7887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t>Impacto económico y reputacional</a:t>
          </a:r>
        </a:p>
      </dsp:txBody>
      <dsp:txXfrm>
        <a:off x="2680402" y="455857"/>
        <a:ext cx="2204278" cy="788763"/>
      </dsp:txXfrm>
    </dsp:sp>
    <dsp:sp modelId="{459B0ACE-8C4D-4351-9A75-9270AB611133}">
      <dsp:nvSpPr>
        <dsp:cNvPr id="0" name=""/>
        <dsp:cNvSpPr/>
      </dsp:nvSpPr>
      <dsp:spPr>
        <a:xfrm>
          <a:off x="2680402" y="1593850"/>
          <a:ext cx="2204278" cy="7887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t>Necesidad de detección en tiempo real</a:t>
          </a:r>
        </a:p>
      </dsp:txBody>
      <dsp:txXfrm>
        <a:off x="2680402" y="1593850"/>
        <a:ext cx="2204278" cy="788763"/>
      </dsp:txXfrm>
    </dsp:sp>
    <dsp:sp modelId="{0F0F651C-D5AF-44F3-AF94-2C2BE85EAA40}">
      <dsp:nvSpPr>
        <dsp:cNvPr id="0" name=""/>
        <dsp:cNvSpPr/>
      </dsp:nvSpPr>
      <dsp:spPr>
        <a:xfrm>
          <a:off x="2680402" y="2731843"/>
          <a:ext cx="2204278" cy="7887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t>Fraude = eventos raros</a:t>
          </a:r>
        </a:p>
      </dsp:txBody>
      <dsp:txXfrm>
        <a:off x="2680402" y="2731843"/>
        <a:ext cx="2204278" cy="7887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44CC4-9D4E-4564-9E9D-7B1B49000D7F}">
      <dsp:nvSpPr>
        <dsp:cNvPr id="0" name=""/>
        <dsp:cNvSpPr/>
      </dsp:nvSpPr>
      <dsp:spPr>
        <a:xfrm>
          <a:off x="1217145" y="1880220"/>
          <a:ext cx="467786" cy="1337041"/>
        </a:xfrm>
        <a:custGeom>
          <a:avLst/>
          <a:gdLst/>
          <a:ahLst/>
          <a:cxnLst/>
          <a:rect l="0" t="0" r="0" b="0"/>
          <a:pathLst>
            <a:path>
              <a:moveTo>
                <a:pt x="0" y="0"/>
              </a:moveTo>
              <a:lnTo>
                <a:pt x="233893" y="0"/>
              </a:lnTo>
              <a:lnTo>
                <a:pt x="233893" y="1337041"/>
              </a:lnTo>
              <a:lnTo>
                <a:pt x="467786" y="1337041"/>
              </a:lnTo>
            </a:path>
          </a:pathLst>
        </a:custGeom>
        <a:noFill/>
        <a:ln w="28575" cap="flat" cmpd="sng" algn="ctr">
          <a:solidFill>
            <a:srgbClr val="08CAC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415625" y="2513327"/>
        <a:ext cx="70825" cy="70825"/>
      </dsp:txXfrm>
    </dsp:sp>
    <dsp:sp modelId="{FD314B9E-0FA8-46F5-967C-3FD5D4BCCAF8}">
      <dsp:nvSpPr>
        <dsp:cNvPr id="0" name=""/>
        <dsp:cNvSpPr/>
      </dsp:nvSpPr>
      <dsp:spPr>
        <a:xfrm>
          <a:off x="1217145" y="1880220"/>
          <a:ext cx="467786" cy="445680"/>
        </a:xfrm>
        <a:custGeom>
          <a:avLst/>
          <a:gdLst/>
          <a:ahLst/>
          <a:cxnLst/>
          <a:rect l="0" t="0" r="0" b="0"/>
          <a:pathLst>
            <a:path>
              <a:moveTo>
                <a:pt x="0" y="0"/>
              </a:moveTo>
              <a:lnTo>
                <a:pt x="233893" y="0"/>
              </a:lnTo>
              <a:lnTo>
                <a:pt x="233893" y="445680"/>
              </a:lnTo>
              <a:lnTo>
                <a:pt x="467786" y="445680"/>
              </a:lnTo>
            </a:path>
          </a:pathLst>
        </a:custGeom>
        <a:noFill/>
        <a:ln w="28575" cap="flat" cmpd="sng" algn="ctr">
          <a:solidFill>
            <a:srgbClr val="08CAC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434885" y="2086907"/>
        <a:ext cx="32305" cy="32305"/>
      </dsp:txXfrm>
    </dsp:sp>
    <dsp:sp modelId="{A226CBEA-11DA-42AA-A554-A6EBC5A0D28B}">
      <dsp:nvSpPr>
        <dsp:cNvPr id="0" name=""/>
        <dsp:cNvSpPr/>
      </dsp:nvSpPr>
      <dsp:spPr>
        <a:xfrm>
          <a:off x="1217145" y="1434539"/>
          <a:ext cx="467786" cy="445680"/>
        </a:xfrm>
        <a:custGeom>
          <a:avLst/>
          <a:gdLst/>
          <a:ahLst/>
          <a:cxnLst/>
          <a:rect l="0" t="0" r="0" b="0"/>
          <a:pathLst>
            <a:path>
              <a:moveTo>
                <a:pt x="0" y="445680"/>
              </a:moveTo>
              <a:lnTo>
                <a:pt x="233893" y="445680"/>
              </a:lnTo>
              <a:lnTo>
                <a:pt x="233893" y="0"/>
              </a:lnTo>
              <a:lnTo>
                <a:pt x="467786" y="0"/>
              </a:lnTo>
            </a:path>
          </a:pathLst>
        </a:custGeom>
        <a:noFill/>
        <a:ln w="28575" cap="flat" cmpd="sng" algn="ctr">
          <a:solidFill>
            <a:srgbClr val="08CAC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434885" y="1641227"/>
        <a:ext cx="32305" cy="32305"/>
      </dsp:txXfrm>
    </dsp:sp>
    <dsp:sp modelId="{7C78B861-9929-416C-A7A6-5B037DDCFA25}">
      <dsp:nvSpPr>
        <dsp:cNvPr id="0" name=""/>
        <dsp:cNvSpPr/>
      </dsp:nvSpPr>
      <dsp:spPr>
        <a:xfrm>
          <a:off x="1217145" y="543178"/>
          <a:ext cx="467786" cy="1337041"/>
        </a:xfrm>
        <a:custGeom>
          <a:avLst/>
          <a:gdLst/>
          <a:ahLst/>
          <a:cxnLst/>
          <a:rect l="0" t="0" r="0" b="0"/>
          <a:pathLst>
            <a:path>
              <a:moveTo>
                <a:pt x="0" y="1337041"/>
              </a:moveTo>
              <a:lnTo>
                <a:pt x="233893" y="1337041"/>
              </a:lnTo>
              <a:lnTo>
                <a:pt x="233893" y="0"/>
              </a:lnTo>
              <a:lnTo>
                <a:pt x="467786" y="0"/>
              </a:lnTo>
            </a:path>
          </a:pathLst>
        </a:custGeom>
        <a:noFill/>
        <a:ln w="28575" cap="flat" cmpd="sng" algn="ctr">
          <a:solidFill>
            <a:srgbClr val="08CAC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415625" y="1176286"/>
        <a:ext cx="70825" cy="70825"/>
      </dsp:txXfrm>
    </dsp:sp>
    <dsp:sp modelId="{45221C67-033E-40C8-A871-CD8A87990B4C}">
      <dsp:nvSpPr>
        <dsp:cNvPr id="0" name=""/>
        <dsp:cNvSpPr/>
      </dsp:nvSpPr>
      <dsp:spPr>
        <a:xfrm rot="16200000">
          <a:off x="-1015948" y="1523675"/>
          <a:ext cx="3753098" cy="713088"/>
        </a:xfrm>
        <a:prstGeom prst="rect">
          <a:avLst/>
        </a:prstGeom>
        <a:solidFill>
          <a:srgbClr val="08CAC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s-ES" sz="3600" kern="1200" dirty="0"/>
            <a:t>OBJETIVOS</a:t>
          </a:r>
          <a:endParaRPr lang="es-ES" sz="4700" kern="1200" dirty="0"/>
        </a:p>
      </dsp:txBody>
      <dsp:txXfrm>
        <a:off x="-1015948" y="1523675"/>
        <a:ext cx="3753098" cy="713088"/>
      </dsp:txXfrm>
    </dsp:sp>
    <dsp:sp modelId="{5A210EAE-40DC-422C-97D2-9430B83AD505}">
      <dsp:nvSpPr>
        <dsp:cNvPr id="0" name=""/>
        <dsp:cNvSpPr/>
      </dsp:nvSpPr>
      <dsp:spPr>
        <a:xfrm>
          <a:off x="1684931" y="186634"/>
          <a:ext cx="2624187" cy="713088"/>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Comprender la estructura del </a:t>
          </a:r>
          <a:r>
            <a:rPr lang="es-ES" sz="1800" kern="1200" dirty="0" err="1">
              <a:solidFill>
                <a:schemeClr val="tx1"/>
              </a:solidFill>
            </a:rPr>
            <a:t>dataset</a:t>
          </a:r>
          <a:endParaRPr lang="es-ES" sz="1800" kern="1200" dirty="0">
            <a:solidFill>
              <a:schemeClr val="tx1"/>
            </a:solidFill>
          </a:endParaRPr>
        </a:p>
      </dsp:txBody>
      <dsp:txXfrm>
        <a:off x="1684931" y="186634"/>
        <a:ext cx="2624187" cy="713088"/>
      </dsp:txXfrm>
    </dsp:sp>
    <dsp:sp modelId="{0AFE6E44-FC5F-4D1A-9376-C2544E8B5695}">
      <dsp:nvSpPr>
        <dsp:cNvPr id="0" name=""/>
        <dsp:cNvSpPr/>
      </dsp:nvSpPr>
      <dsp:spPr>
        <a:xfrm>
          <a:off x="1684931" y="1077995"/>
          <a:ext cx="2624187" cy="713088"/>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Analizar el desbalanceo de la variable objetivo</a:t>
          </a:r>
        </a:p>
      </dsp:txBody>
      <dsp:txXfrm>
        <a:off x="1684931" y="1077995"/>
        <a:ext cx="2624187" cy="713088"/>
      </dsp:txXfrm>
    </dsp:sp>
    <dsp:sp modelId="{7CD238E6-DCFE-4FAA-A8FC-C4B83C833A99}">
      <dsp:nvSpPr>
        <dsp:cNvPr id="0" name=""/>
        <dsp:cNvSpPr/>
      </dsp:nvSpPr>
      <dsp:spPr>
        <a:xfrm>
          <a:off x="1684931" y="1969356"/>
          <a:ext cx="2624187" cy="713088"/>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Identificar patrones relevantes</a:t>
          </a:r>
        </a:p>
      </dsp:txBody>
      <dsp:txXfrm>
        <a:off x="1684931" y="1969356"/>
        <a:ext cx="2624187" cy="713088"/>
      </dsp:txXfrm>
    </dsp:sp>
    <dsp:sp modelId="{473824C7-442B-4E58-B129-81C75DDD956A}">
      <dsp:nvSpPr>
        <dsp:cNvPr id="0" name=""/>
        <dsp:cNvSpPr/>
      </dsp:nvSpPr>
      <dsp:spPr>
        <a:xfrm>
          <a:off x="1684931" y="2860717"/>
          <a:ext cx="2624187" cy="713088"/>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Sentar las bases para modelado futuro</a:t>
          </a:r>
        </a:p>
      </dsp:txBody>
      <dsp:txXfrm>
        <a:off x="1684931" y="2860717"/>
        <a:ext cx="2624187" cy="7130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E3AF0-7ADD-4F3A-BE24-AC3B1F2CBA9A}">
      <dsp:nvSpPr>
        <dsp:cNvPr id="0" name=""/>
        <dsp:cNvSpPr/>
      </dsp:nvSpPr>
      <dsp:spPr>
        <a:xfrm>
          <a:off x="10143" y="341366"/>
          <a:ext cx="3895764" cy="1011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t>¿Cómo se eligieron los datos?</a:t>
          </a:r>
        </a:p>
      </dsp:txBody>
      <dsp:txXfrm>
        <a:off x="39775" y="370998"/>
        <a:ext cx="3836500" cy="952433"/>
      </dsp:txXfrm>
    </dsp:sp>
    <dsp:sp modelId="{554C71E0-D763-423B-A64C-75D169E1544C}">
      <dsp:nvSpPr>
        <dsp:cNvPr id="0" name=""/>
        <dsp:cNvSpPr/>
      </dsp:nvSpPr>
      <dsp:spPr>
        <a:xfrm rot="19387091">
          <a:off x="3804659" y="489837"/>
          <a:ext cx="1011855" cy="107473"/>
        </a:xfrm>
        <a:custGeom>
          <a:avLst/>
          <a:gdLst/>
          <a:ahLst/>
          <a:cxnLst/>
          <a:rect l="0" t="0" r="0" b="0"/>
          <a:pathLst>
            <a:path>
              <a:moveTo>
                <a:pt x="0" y="53736"/>
              </a:moveTo>
              <a:lnTo>
                <a:pt x="1011855" y="537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285290" y="518277"/>
        <a:ext cx="50592" cy="50592"/>
      </dsp:txXfrm>
    </dsp:sp>
    <dsp:sp modelId="{FCA895C1-D9E7-4965-A974-B2CF961FDBD9}">
      <dsp:nvSpPr>
        <dsp:cNvPr id="0" name=""/>
        <dsp:cNvSpPr/>
      </dsp:nvSpPr>
      <dsp:spPr>
        <a:xfrm>
          <a:off x="4715266" y="12169"/>
          <a:ext cx="3459905" cy="455527"/>
        </a:xfrm>
        <a:prstGeom prst="roundRect">
          <a:avLst>
            <a:gd name="adj" fmla="val 10000"/>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solidFill>
                <a:schemeClr val="tx1"/>
              </a:solidFill>
            </a:rPr>
            <a:t>Enfoque B</a:t>
          </a:r>
        </a:p>
      </dsp:txBody>
      <dsp:txXfrm>
        <a:off x="4728608" y="25511"/>
        <a:ext cx="3433221" cy="428843"/>
      </dsp:txXfrm>
    </dsp:sp>
    <dsp:sp modelId="{E85E45C9-1A94-4A7F-95B8-5FB5B19F60D6}">
      <dsp:nvSpPr>
        <dsp:cNvPr id="0" name=""/>
        <dsp:cNvSpPr/>
      </dsp:nvSpPr>
      <dsp:spPr>
        <a:xfrm>
          <a:off x="3905908" y="793478"/>
          <a:ext cx="809358" cy="107473"/>
        </a:xfrm>
        <a:custGeom>
          <a:avLst/>
          <a:gdLst/>
          <a:ahLst/>
          <a:cxnLst/>
          <a:rect l="0" t="0" r="0" b="0"/>
          <a:pathLst>
            <a:path>
              <a:moveTo>
                <a:pt x="0" y="53736"/>
              </a:moveTo>
              <a:lnTo>
                <a:pt x="809358" y="537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290353" y="826981"/>
        <a:ext cx="40467" cy="40467"/>
      </dsp:txXfrm>
    </dsp:sp>
    <dsp:sp modelId="{A5C9717E-6F6D-4A6E-8399-D722345F3500}">
      <dsp:nvSpPr>
        <dsp:cNvPr id="0" name=""/>
        <dsp:cNvSpPr/>
      </dsp:nvSpPr>
      <dsp:spPr>
        <a:xfrm>
          <a:off x="4715266" y="619451"/>
          <a:ext cx="3459905" cy="455527"/>
        </a:xfrm>
        <a:prstGeom prst="roundRect">
          <a:avLst>
            <a:gd name="adj" fmla="val 10000"/>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solidFill>
                <a:schemeClr val="tx1"/>
              </a:solidFill>
            </a:rPr>
            <a:t>Exploración previa de </a:t>
          </a:r>
          <a:r>
            <a:rPr lang="es-ES" sz="1600" kern="1200" dirty="0" err="1">
              <a:solidFill>
                <a:schemeClr val="tx1"/>
              </a:solidFill>
            </a:rPr>
            <a:t>datasets</a:t>
          </a:r>
          <a:endParaRPr lang="es-ES" sz="1600" kern="1200" dirty="0">
            <a:solidFill>
              <a:schemeClr val="tx1"/>
            </a:solidFill>
          </a:endParaRPr>
        </a:p>
      </dsp:txBody>
      <dsp:txXfrm>
        <a:off x="4728608" y="632793"/>
        <a:ext cx="3433221" cy="428843"/>
      </dsp:txXfrm>
    </dsp:sp>
    <dsp:sp modelId="{7072275B-1EC7-4666-B961-5EA4A4FBD2E0}">
      <dsp:nvSpPr>
        <dsp:cNvPr id="0" name=""/>
        <dsp:cNvSpPr/>
      </dsp:nvSpPr>
      <dsp:spPr>
        <a:xfrm rot="2212909">
          <a:off x="3804659" y="1097119"/>
          <a:ext cx="1011855" cy="107473"/>
        </a:xfrm>
        <a:custGeom>
          <a:avLst/>
          <a:gdLst/>
          <a:ahLst/>
          <a:cxnLst/>
          <a:rect l="0" t="0" r="0" b="0"/>
          <a:pathLst>
            <a:path>
              <a:moveTo>
                <a:pt x="0" y="53736"/>
              </a:moveTo>
              <a:lnTo>
                <a:pt x="1011855" y="537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285290" y="1125559"/>
        <a:ext cx="50592" cy="50592"/>
      </dsp:txXfrm>
    </dsp:sp>
    <dsp:sp modelId="{4BEE3485-E012-4299-9772-11E1D4547EBA}">
      <dsp:nvSpPr>
        <dsp:cNvPr id="0" name=""/>
        <dsp:cNvSpPr/>
      </dsp:nvSpPr>
      <dsp:spPr>
        <a:xfrm>
          <a:off x="4715266" y="1226733"/>
          <a:ext cx="3459905" cy="455527"/>
        </a:xfrm>
        <a:prstGeom prst="roundRect">
          <a:avLst>
            <a:gd name="adj" fmla="val 10000"/>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solidFill>
                <a:schemeClr val="tx1"/>
              </a:solidFill>
            </a:rPr>
            <a:t>Selección por relevancia real</a:t>
          </a:r>
        </a:p>
      </dsp:txBody>
      <dsp:txXfrm>
        <a:off x="4728608" y="1240075"/>
        <a:ext cx="3433221" cy="4288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8A38E-F49D-49D9-802E-CB62BF33B31A}">
      <dsp:nvSpPr>
        <dsp:cNvPr id="0" name=""/>
        <dsp:cNvSpPr/>
      </dsp:nvSpPr>
      <dsp:spPr>
        <a:xfrm>
          <a:off x="518111" y="1260140"/>
          <a:ext cx="313514" cy="724882"/>
        </a:xfrm>
        <a:custGeom>
          <a:avLst/>
          <a:gdLst/>
          <a:ahLst/>
          <a:cxnLst/>
          <a:rect l="0" t="0" r="0" b="0"/>
          <a:pathLst>
            <a:path>
              <a:moveTo>
                <a:pt x="0" y="0"/>
              </a:moveTo>
              <a:lnTo>
                <a:pt x="156757" y="0"/>
              </a:lnTo>
              <a:lnTo>
                <a:pt x="156757" y="724882"/>
              </a:lnTo>
              <a:lnTo>
                <a:pt x="313514" y="72488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55124" y="1602836"/>
        <a:ext cx="39488" cy="39488"/>
      </dsp:txXfrm>
    </dsp:sp>
    <dsp:sp modelId="{832188A8-57A6-4941-842E-3405676D79FD}">
      <dsp:nvSpPr>
        <dsp:cNvPr id="0" name=""/>
        <dsp:cNvSpPr/>
      </dsp:nvSpPr>
      <dsp:spPr>
        <a:xfrm>
          <a:off x="2399198" y="1214419"/>
          <a:ext cx="313514" cy="91440"/>
        </a:xfrm>
        <a:custGeom>
          <a:avLst/>
          <a:gdLst/>
          <a:ahLst/>
          <a:cxnLst/>
          <a:rect l="0" t="0" r="0" b="0"/>
          <a:pathLst>
            <a:path>
              <a:moveTo>
                <a:pt x="0" y="45720"/>
              </a:moveTo>
              <a:lnTo>
                <a:pt x="313514" y="4572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548118" y="1252302"/>
        <a:ext cx="15675" cy="15675"/>
      </dsp:txXfrm>
    </dsp:sp>
    <dsp:sp modelId="{FE2CBF71-B326-4925-A09D-DD204967FE2B}">
      <dsp:nvSpPr>
        <dsp:cNvPr id="0" name=""/>
        <dsp:cNvSpPr/>
      </dsp:nvSpPr>
      <dsp:spPr>
        <a:xfrm>
          <a:off x="518111" y="1214419"/>
          <a:ext cx="313514" cy="91440"/>
        </a:xfrm>
        <a:custGeom>
          <a:avLst/>
          <a:gdLst/>
          <a:ahLst/>
          <a:cxnLst/>
          <a:rect l="0" t="0" r="0" b="0"/>
          <a:pathLst>
            <a:path>
              <a:moveTo>
                <a:pt x="0" y="45720"/>
              </a:moveTo>
              <a:lnTo>
                <a:pt x="313514" y="4572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67031" y="1252302"/>
        <a:ext cx="15675" cy="15675"/>
      </dsp:txXfrm>
    </dsp:sp>
    <dsp:sp modelId="{AE25D68F-C5C7-47A6-A6D5-FE6081F7379C}">
      <dsp:nvSpPr>
        <dsp:cNvPr id="0" name=""/>
        <dsp:cNvSpPr/>
      </dsp:nvSpPr>
      <dsp:spPr>
        <a:xfrm>
          <a:off x="2399198" y="489537"/>
          <a:ext cx="313514" cy="91440"/>
        </a:xfrm>
        <a:custGeom>
          <a:avLst/>
          <a:gdLst/>
          <a:ahLst/>
          <a:cxnLst/>
          <a:rect l="0" t="0" r="0" b="0"/>
          <a:pathLst>
            <a:path>
              <a:moveTo>
                <a:pt x="0" y="45720"/>
              </a:moveTo>
              <a:lnTo>
                <a:pt x="313514" y="4572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548118" y="527419"/>
        <a:ext cx="15675" cy="15675"/>
      </dsp:txXfrm>
    </dsp:sp>
    <dsp:sp modelId="{612D3C2F-D20C-4250-8CBD-56895287DC73}">
      <dsp:nvSpPr>
        <dsp:cNvPr id="0" name=""/>
        <dsp:cNvSpPr/>
      </dsp:nvSpPr>
      <dsp:spPr>
        <a:xfrm>
          <a:off x="518111" y="535257"/>
          <a:ext cx="313514" cy="724882"/>
        </a:xfrm>
        <a:custGeom>
          <a:avLst/>
          <a:gdLst/>
          <a:ahLst/>
          <a:cxnLst/>
          <a:rect l="0" t="0" r="0" b="0"/>
          <a:pathLst>
            <a:path>
              <a:moveTo>
                <a:pt x="0" y="724882"/>
              </a:moveTo>
              <a:lnTo>
                <a:pt x="156757" y="724882"/>
              </a:lnTo>
              <a:lnTo>
                <a:pt x="156757" y="0"/>
              </a:lnTo>
              <a:lnTo>
                <a:pt x="313514"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55124" y="877954"/>
        <a:ext cx="39488" cy="39488"/>
      </dsp:txXfrm>
    </dsp:sp>
    <dsp:sp modelId="{95EAFD82-3F3D-40B8-8FB2-FC6BCFEBB938}">
      <dsp:nvSpPr>
        <dsp:cNvPr id="0" name=""/>
        <dsp:cNvSpPr/>
      </dsp:nvSpPr>
      <dsp:spPr>
        <a:xfrm rot="16200000">
          <a:off x="-978527" y="1021180"/>
          <a:ext cx="2515359" cy="477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t>DATASET</a:t>
          </a:r>
        </a:p>
      </dsp:txBody>
      <dsp:txXfrm>
        <a:off x="-978527" y="1021180"/>
        <a:ext cx="2515359" cy="477918"/>
      </dsp:txXfrm>
    </dsp:sp>
    <dsp:sp modelId="{FC7464E6-32D9-4C80-9FF7-B997AFAB4141}">
      <dsp:nvSpPr>
        <dsp:cNvPr id="0" name=""/>
        <dsp:cNvSpPr/>
      </dsp:nvSpPr>
      <dsp:spPr>
        <a:xfrm>
          <a:off x="831626" y="232555"/>
          <a:ext cx="1567572" cy="605403"/>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solidFill>
                <a:schemeClr val="tx1"/>
              </a:solidFill>
            </a:rPr>
            <a:t>284.807 transacciones</a:t>
          </a:r>
        </a:p>
      </dsp:txBody>
      <dsp:txXfrm>
        <a:off x="831626" y="232555"/>
        <a:ext cx="1567572" cy="605403"/>
      </dsp:txXfrm>
    </dsp:sp>
    <dsp:sp modelId="{6F2F5F23-DFE8-4F5C-85BB-EC4ABCCEBD47}">
      <dsp:nvSpPr>
        <dsp:cNvPr id="0" name=""/>
        <dsp:cNvSpPr/>
      </dsp:nvSpPr>
      <dsp:spPr>
        <a:xfrm>
          <a:off x="2712713" y="296298"/>
          <a:ext cx="1567572" cy="477918"/>
        </a:xfrm>
        <a:prstGeom prst="rect">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492 fraudes</a:t>
          </a:r>
        </a:p>
      </dsp:txBody>
      <dsp:txXfrm>
        <a:off x="2712713" y="296298"/>
        <a:ext cx="1567572" cy="477918"/>
      </dsp:txXfrm>
    </dsp:sp>
    <dsp:sp modelId="{078F235F-8042-497F-B5A0-5C00DD967374}">
      <dsp:nvSpPr>
        <dsp:cNvPr id="0" name=""/>
        <dsp:cNvSpPr/>
      </dsp:nvSpPr>
      <dsp:spPr>
        <a:xfrm>
          <a:off x="831626" y="957438"/>
          <a:ext cx="1567572" cy="605403"/>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solidFill>
                <a:schemeClr val="tx1"/>
              </a:solidFill>
            </a:rPr>
            <a:t>Septiembre de 2013</a:t>
          </a:r>
        </a:p>
      </dsp:txBody>
      <dsp:txXfrm>
        <a:off x="831626" y="957438"/>
        <a:ext cx="1567572" cy="605403"/>
      </dsp:txXfrm>
    </dsp:sp>
    <dsp:sp modelId="{DBD9CCFE-3065-40F6-A23F-F6ED7ADFA1D5}">
      <dsp:nvSpPr>
        <dsp:cNvPr id="0" name=""/>
        <dsp:cNvSpPr/>
      </dsp:nvSpPr>
      <dsp:spPr>
        <a:xfrm>
          <a:off x="2712713" y="1021180"/>
          <a:ext cx="1567572" cy="477918"/>
        </a:xfrm>
        <a:prstGeom prst="rect">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Dos días de transacciones</a:t>
          </a:r>
        </a:p>
      </dsp:txBody>
      <dsp:txXfrm>
        <a:off x="2712713" y="1021180"/>
        <a:ext cx="1567572" cy="477918"/>
      </dsp:txXfrm>
    </dsp:sp>
    <dsp:sp modelId="{51A232FB-B075-4D04-B967-B51C3DDDDC2A}">
      <dsp:nvSpPr>
        <dsp:cNvPr id="0" name=""/>
        <dsp:cNvSpPr/>
      </dsp:nvSpPr>
      <dsp:spPr>
        <a:xfrm>
          <a:off x="831626" y="1682321"/>
          <a:ext cx="1567572" cy="605403"/>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solidFill>
                <a:schemeClr val="tx1"/>
              </a:solidFill>
            </a:rPr>
            <a:t>31 variables</a:t>
          </a:r>
        </a:p>
      </dsp:txBody>
      <dsp:txXfrm>
        <a:off x="831626" y="1682321"/>
        <a:ext cx="1567572" cy="6054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AB39B-F26C-460C-89F2-584E538A9244}">
      <dsp:nvSpPr>
        <dsp:cNvPr id="0" name=""/>
        <dsp:cNvSpPr/>
      </dsp:nvSpPr>
      <dsp:spPr>
        <a:xfrm>
          <a:off x="3599954" y="1619661"/>
          <a:ext cx="144703" cy="443756"/>
        </a:xfrm>
        <a:custGeom>
          <a:avLst/>
          <a:gdLst/>
          <a:ahLst/>
          <a:cxnLst/>
          <a:rect l="0" t="0" r="0" b="0"/>
          <a:pathLst>
            <a:path>
              <a:moveTo>
                <a:pt x="0" y="0"/>
              </a:moveTo>
              <a:lnTo>
                <a:pt x="0" y="443756"/>
              </a:lnTo>
              <a:lnTo>
                <a:pt x="144703" y="44375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BBA9C4-D33C-495B-BC87-4094577EC3FD}">
      <dsp:nvSpPr>
        <dsp:cNvPr id="0" name=""/>
        <dsp:cNvSpPr/>
      </dsp:nvSpPr>
      <dsp:spPr>
        <a:xfrm>
          <a:off x="2234920" y="934732"/>
          <a:ext cx="1750909" cy="202584"/>
        </a:xfrm>
        <a:custGeom>
          <a:avLst/>
          <a:gdLst/>
          <a:ahLst/>
          <a:cxnLst/>
          <a:rect l="0" t="0" r="0" b="0"/>
          <a:pathLst>
            <a:path>
              <a:moveTo>
                <a:pt x="0" y="0"/>
              </a:moveTo>
              <a:lnTo>
                <a:pt x="0" y="101292"/>
              </a:lnTo>
              <a:lnTo>
                <a:pt x="1750909" y="101292"/>
              </a:lnTo>
              <a:lnTo>
                <a:pt x="1750909" y="20258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FAF693-4055-4299-9754-9C5A81472C91}">
      <dsp:nvSpPr>
        <dsp:cNvPr id="0" name=""/>
        <dsp:cNvSpPr/>
      </dsp:nvSpPr>
      <dsp:spPr>
        <a:xfrm>
          <a:off x="2234920" y="934732"/>
          <a:ext cx="583636" cy="202584"/>
        </a:xfrm>
        <a:custGeom>
          <a:avLst/>
          <a:gdLst/>
          <a:ahLst/>
          <a:cxnLst/>
          <a:rect l="0" t="0" r="0" b="0"/>
          <a:pathLst>
            <a:path>
              <a:moveTo>
                <a:pt x="0" y="0"/>
              </a:moveTo>
              <a:lnTo>
                <a:pt x="0" y="101292"/>
              </a:lnTo>
              <a:lnTo>
                <a:pt x="583636" y="101292"/>
              </a:lnTo>
              <a:lnTo>
                <a:pt x="583636" y="20258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2571D1-DF41-47E2-B146-E5D478B37C60}">
      <dsp:nvSpPr>
        <dsp:cNvPr id="0" name=""/>
        <dsp:cNvSpPr/>
      </dsp:nvSpPr>
      <dsp:spPr>
        <a:xfrm>
          <a:off x="1651284" y="934732"/>
          <a:ext cx="583636" cy="202584"/>
        </a:xfrm>
        <a:custGeom>
          <a:avLst/>
          <a:gdLst/>
          <a:ahLst/>
          <a:cxnLst/>
          <a:rect l="0" t="0" r="0" b="0"/>
          <a:pathLst>
            <a:path>
              <a:moveTo>
                <a:pt x="583636" y="0"/>
              </a:moveTo>
              <a:lnTo>
                <a:pt x="583636" y="101292"/>
              </a:lnTo>
              <a:lnTo>
                <a:pt x="0" y="101292"/>
              </a:lnTo>
              <a:lnTo>
                <a:pt x="0" y="20258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0C0CA3-EB3C-42D2-87BF-636B2EC7EDD6}">
      <dsp:nvSpPr>
        <dsp:cNvPr id="0" name=""/>
        <dsp:cNvSpPr/>
      </dsp:nvSpPr>
      <dsp:spPr>
        <a:xfrm>
          <a:off x="98136" y="1619661"/>
          <a:ext cx="144703" cy="443756"/>
        </a:xfrm>
        <a:custGeom>
          <a:avLst/>
          <a:gdLst/>
          <a:ahLst/>
          <a:cxnLst/>
          <a:rect l="0" t="0" r="0" b="0"/>
          <a:pathLst>
            <a:path>
              <a:moveTo>
                <a:pt x="0" y="0"/>
              </a:moveTo>
              <a:lnTo>
                <a:pt x="0" y="443756"/>
              </a:lnTo>
              <a:lnTo>
                <a:pt x="144703" y="44375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813630-AB0B-4E27-8467-3647987E21E0}">
      <dsp:nvSpPr>
        <dsp:cNvPr id="0" name=""/>
        <dsp:cNvSpPr/>
      </dsp:nvSpPr>
      <dsp:spPr>
        <a:xfrm>
          <a:off x="484011" y="934732"/>
          <a:ext cx="1750909" cy="202584"/>
        </a:xfrm>
        <a:custGeom>
          <a:avLst/>
          <a:gdLst/>
          <a:ahLst/>
          <a:cxnLst/>
          <a:rect l="0" t="0" r="0" b="0"/>
          <a:pathLst>
            <a:path>
              <a:moveTo>
                <a:pt x="1750909" y="0"/>
              </a:moveTo>
              <a:lnTo>
                <a:pt x="1750909" y="101292"/>
              </a:lnTo>
              <a:lnTo>
                <a:pt x="0" y="101292"/>
              </a:lnTo>
              <a:lnTo>
                <a:pt x="0" y="20258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D10485-5A31-4882-8E1B-BBF279C7450E}">
      <dsp:nvSpPr>
        <dsp:cNvPr id="0" name=""/>
        <dsp:cNvSpPr/>
      </dsp:nvSpPr>
      <dsp:spPr>
        <a:xfrm>
          <a:off x="1363151" y="452388"/>
          <a:ext cx="1743538" cy="4823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t>31 variables</a:t>
          </a:r>
        </a:p>
      </dsp:txBody>
      <dsp:txXfrm>
        <a:off x="1363151" y="452388"/>
        <a:ext cx="1743538" cy="482344"/>
      </dsp:txXfrm>
    </dsp:sp>
    <dsp:sp modelId="{8393E5CA-D788-4028-A78C-BA623A678315}">
      <dsp:nvSpPr>
        <dsp:cNvPr id="0" name=""/>
        <dsp:cNvSpPr/>
      </dsp:nvSpPr>
      <dsp:spPr>
        <a:xfrm>
          <a:off x="1667" y="1137316"/>
          <a:ext cx="964688" cy="482344"/>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solidFill>
                <a:schemeClr val="tx1"/>
              </a:solidFill>
            </a:rPr>
            <a:t>V1–V28</a:t>
          </a:r>
        </a:p>
      </dsp:txBody>
      <dsp:txXfrm>
        <a:off x="1667" y="1137316"/>
        <a:ext cx="964688" cy="482344"/>
      </dsp:txXfrm>
    </dsp:sp>
    <dsp:sp modelId="{9FEEBD48-1897-442A-A5BD-2A225433AE31}">
      <dsp:nvSpPr>
        <dsp:cNvPr id="0" name=""/>
        <dsp:cNvSpPr/>
      </dsp:nvSpPr>
      <dsp:spPr>
        <a:xfrm>
          <a:off x="242839" y="1822245"/>
          <a:ext cx="1851998" cy="482344"/>
        </a:xfrm>
        <a:prstGeom prst="rect">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Componentes PCA (anonimizadas)</a:t>
          </a:r>
        </a:p>
      </dsp:txBody>
      <dsp:txXfrm>
        <a:off x="242839" y="1822245"/>
        <a:ext cx="1851998" cy="482344"/>
      </dsp:txXfrm>
    </dsp:sp>
    <dsp:sp modelId="{F2E963C0-D014-411F-9653-1350B75DCAA8}">
      <dsp:nvSpPr>
        <dsp:cNvPr id="0" name=""/>
        <dsp:cNvSpPr/>
      </dsp:nvSpPr>
      <dsp:spPr>
        <a:xfrm>
          <a:off x="1168940" y="1137316"/>
          <a:ext cx="964688" cy="482344"/>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a:solidFill>
                <a:schemeClr val="tx1"/>
              </a:solidFill>
            </a:rPr>
            <a:t>Time</a:t>
          </a:r>
        </a:p>
      </dsp:txBody>
      <dsp:txXfrm>
        <a:off x="1168940" y="1137316"/>
        <a:ext cx="964688" cy="482344"/>
      </dsp:txXfrm>
    </dsp:sp>
    <dsp:sp modelId="{857C8E13-796D-4DB7-8184-AD1392FD463B}">
      <dsp:nvSpPr>
        <dsp:cNvPr id="0" name=""/>
        <dsp:cNvSpPr/>
      </dsp:nvSpPr>
      <dsp:spPr>
        <a:xfrm>
          <a:off x="2336213" y="1137316"/>
          <a:ext cx="964688" cy="482344"/>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solidFill>
                <a:schemeClr val="tx1"/>
              </a:solidFill>
            </a:rPr>
            <a:t>Amount</a:t>
          </a:r>
          <a:endParaRPr lang="es-ES" sz="1600" kern="1200" dirty="0">
            <a:solidFill>
              <a:schemeClr val="tx1"/>
            </a:solidFill>
          </a:endParaRPr>
        </a:p>
      </dsp:txBody>
      <dsp:txXfrm>
        <a:off x="2336213" y="1137316"/>
        <a:ext cx="964688" cy="482344"/>
      </dsp:txXfrm>
    </dsp:sp>
    <dsp:sp modelId="{4AFE0A26-1862-4C1A-8723-4A755944F61B}">
      <dsp:nvSpPr>
        <dsp:cNvPr id="0" name=""/>
        <dsp:cNvSpPr/>
      </dsp:nvSpPr>
      <dsp:spPr>
        <a:xfrm>
          <a:off x="3503485" y="1137316"/>
          <a:ext cx="964688" cy="482344"/>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solidFill>
                <a:schemeClr val="tx1"/>
              </a:solidFill>
            </a:rPr>
            <a:t>Class</a:t>
          </a:r>
          <a:endParaRPr lang="es-ES" sz="1600" kern="1200" dirty="0">
            <a:solidFill>
              <a:schemeClr val="tx1"/>
            </a:solidFill>
          </a:endParaRPr>
        </a:p>
      </dsp:txBody>
      <dsp:txXfrm>
        <a:off x="3503485" y="1137316"/>
        <a:ext cx="964688" cy="482344"/>
      </dsp:txXfrm>
    </dsp:sp>
    <dsp:sp modelId="{3010EC6D-D230-4D63-987E-D664F71444B8}">
      <dsp:nvSpPr>
        <dsp:cNvPr id="0" name=""/>
        <dsp:cNvSpPr/>
      </dsp:nvSpPr>
      <dsp:spPr>
        <a:xfrm>
          <a:off x="3744658" y="1822245"/>
          <a:ext cx="964688" cy="482344"/>
        </a:xfrm>
        <a:prstGeom prst="rect">
          <a:avLst/>
        </a:prstGeom>
        <a:solidFill>
          <a:schemeClr val="lt1"/>
        </a:solidFill>
        <a:ln w="127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Variable objetivo</a:t>
          </a:r>
        </a:p>
      </dsp:txBody>
      <dsp:txXfrm>
        <a:off x="3744658" y="1822245"/>
        <a:ext cx="964688" cy="4823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6A1A4-2E2D-4472-9AE6-D1EAD380C7D4}">
      <dsp:nvSpPr>
        <dsp:cNvPr id="0" name=""/>
        <dsp:cNvSpPr/>
      </dsp:nvSpPr>
      <dsp:spPr>
        <a:xfrm>
          <a:off x="0" y="560369"/>
          <a:ext cx="9601200" cy="9523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s-ES" sz="3700" kern="1200" dirty="0"/>
            <a:t>1. Existen patrones diferenciados</a:t>
          </a:r>
        </a:p>
      </dsp:txBody>
      <dsp:txXfrm>
        <a:off x="46491" y="606860"/>
        <a:ext cx="9508218" cy="859398"/>
      </dsp:txXfrm>
    </dsp:sp>
    <dsp:sp modelId="{8C44D32A-717F-435E-9E21-1C17EC323649}">
      <dsp:nvSpPr>
        <dsp:cNvPr id="0" name=""/>
        <dsp:cNvSpPr/>
      </dsp:nvSpPr>
      <dsp:spPr>
        <a:xfrm>
          <a:off x="0" y="1619309"/>
          <a:ext cx="9601200" cy="952380"/>
        </a:xfrm>
        <a:prstGeom prst="roundRect">
          <a:avLst/>
        </a:prstGeom>
        <a:solidFill>
          <a:schemeClr val="accent3">
            <a:hueOff val="-2324843"/>
            <a:satOff val="-12148"/>
            <a:lumOff val="-117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s-ES" sz="3700" kern="1200" dirty="0"/>
            <a:t>2. El importe está relacionado con el fraude</a:t>
          </a:r>
        </a:p>
      </dsp:txBody>
      <dsp:txXfrm>
        <a:off x="46491" y="1665800"/>
        <a:ext cx="9508218" cy="859398"/>
      </dsp:txXfrm>
    </dsp:sp>
    <dsp:sp modelId="{A7186495-CF5C-481F-8E8B-29C1C54973D7}">
      <dsp:nvSpPr>
        <dsp:cNvPr id="0" name=""/>
        <dsp:cNvSpPr/>
      </dsp:nvSpPr>
      <dsp:spPr>
        <a:xfrm>
          <a:off x="0" y="2678250"/>
          <a:ext cx="9601200" cy="952380"/>
        </a:xfrm>
        <a:prstGeom prst="roundRect">
          <a:avLst/>
        </a:prstGeom>
        <a:solidFill>
          <a:schemeClr val="accent3">
            <a:hueOff val="-4649685"/>
            <a:satOff val="-24297"/>
            <a:lumOff val="-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s-ES" sz="3700" kern="1200" dirty="0"/>
            <a:t>3. El fraude es multivariante</a:t>
          </a:r>
        </a:p>
      </dsp:txBody>
      <dsp:txXfrm>
        <a:off x="46491" y="2724741"/>
        <a:ext cx="9508218" cy="8593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A9097-CE7A-45A6-B06D-16D400DBEFC7}">
      <dsp:nvSpPr>
        <dsp:cNvPr id="0" name=""/>
        <dsp:cNvSpPr/>
      </dsp:nvSpPr>
      <dsp:spPr>
        <a:xfrm>
          <a:off x="161824" y="709213"/>
          <a:ext cx="3805198" cy="118912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5434"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Existen patrones diferenciados</a:t>
          </a:r>
        </a:p>
      </dsp:txBody>
      <dsp:txXfrm>
        <a:off x="161824" y="709213"/>
        <a:ext cx="3805198" cy="1189124"/>
      </dsp:txXfrm>
    </dsp:sp>
    <dsp:sp modelId="{0AD32880-AEF2-4985-A8D5-616E8AE4AD17}">
      <dsp:nvSpPr>
        <dsp:cNvPr id="0" name=""/>
        <dsp:cNvSpPr/>
      </dsp:nvSpPr>
      <dsp:spPr>
        <a:xfrm>
          <a:off x="3274" y="537450"/>
          <a:ext cx="832387" cy="124858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3B6EC8-BF93-4DAF-853E-B950618CDDFF}">
      <dsp:nvSpPr>
        <dsp:cNvPr id="0" name=""/>
        <dsp:cNvSpPr/>
      </dsp:nvSpPr>
      <dsp:spPr>
        <a:xfrm>
          <a:off x="4317410" y="709213"/>
          <a:ext cx="3805198" cy="1189124"/>
        </a:xfrm>
        <a:prstGeom prst="rect">
          <a:avLst/>
        </a:prstGeom>
        <a:solidFill>
          <a:schemeClr val="lt1">
            <a:alpha val="40000"/>
            <a:hueOff val="0"/>
            <a:satOff val="0"/>
            <a:lumOff val="0"/>
            <a:alphaOff val="0"/>
          </a:schemeClr>
        </a:solidFill>
        <a:ln w="6350" cap="flat" cmpd="sng" algn="ctr">
          <a:solidFill>
            <a:srgbClr val="08CAC1"/>
          </a:solidFill>
          <a:prstDash val="solid"/>
        </a:ln>
        <a:effectLst/>
      </dsp:spPr>
      <dsp:style>
        <a:lnRef idx="1">
          <a:scrgbClr r="0" g="0" b="0"/>
        </a:lnRef>
        <a:fillRef idx="1">
          <a:scrgbClr r="0" g="0" b="0"/>
        </a:fillRef>
        <a:effectRef idx="0">
          <a:scrgbClr r="0" g="0" b="0"/>
        </a:effectRef>
        <a:fontRef idx="minor"/>
      </dsp:style>
      <dsp:txBody>
        <a:bodyPr spcFirstLastPara="0" vert="horz" wrap="square" lIns="805434"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El importe está relacionado con el fraude</a:t>
          </a:r>
        </a:p>
      </dsp:txBody>
      <dsp:txXfrm>
        <a:off x="4317410" y="709213"/>
        <a:ext cx="3805198" cy="1189124"/>
      </dsp:txXfrm>
    </dsp:sp>
    <dsp:sp modelId="{9D7984A9-DD83-49C0-B19F-3CF3F147F69A}">
      <dsp:nvSpPr>
        <dsp:cNvPr id="0" name=""/>
        <dsp:cNvSpPr/>
      </dsp:nvSpPr>
      <dsp:spPr>
        <a:xfrm>
          <a:off x="4158860" y="537450"/>
          <a:ext cx="832387" cy="124858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EFDAFA-2DA1-45C6-9487-A350839100D0}">
      <dsp:nvSpPr>
        <dsp:cNvPr id="0" name=""/>
        <dsp:cNvSpPr/>
      </dsp:nvSpPr>
      <dsp:spPr>
        <a:xfrm>
          <a:off x="2239617" y="2206188"/>
          <a:ext cx="3805198" cy="118912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5434"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El fraude es multivariante</a:t>
          </a:r>
        </a:p>
      </dsp:txBody>
      <dsp:txXfrm>
        <a:off x="2239617" y="2206188"/>
        <a:ext cx="3805198" cy="1189124"/>
      </dsp:txXfrm>
    </dsp:sp>
    <dsp:sp modelId="{EFA017F8-3999-4BA9-86F6-DC04D7F3C9BA}">
      <dsp:nvSpPr>
        <dsp:cNvPr id="0" name=""/>
        <dsp:cNvSpPr/>
      </dsp:nvSpPr>
      <dsp:spPr>
        <a:xfrm>
          <a:off x="2081067" y="2034426"/>
          <a:ext cx="832387" cy="124858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F79B0-AE6E-42D0-AC00-3938D2D18BE6}">
      <dsp:nvSpPr>
        <dsp:cNvPr id="0" name=""/>
        <dsp:cNvSpPr/>
      </dsp:nvSpPr>
      <dsp:spPr>
        <a:xfrm>
          <a:off x="4111014" y="1952228"/>
          <a:ext cx="821177" cy="1241971"/>
        </a:xfrm>
        <a:custGeom>
          <a:avLst/>
          <a:gdLst/>
          <a:ahLst/>
          <a:cxnLst/>
          <a:rect l="0" t="0" r="0" b="0"/>
          <a:pathLst>
            <a:path>
              <a:moveTo>
                <a:pt x="0" y="0"/>
              </a:moveTo>
              <a:lnTo>
                <a:pt x="410588" y="0"/>
              </a:lnTo>
              <a:lnTo>
                <a:pt x="410588" y="1241971"/>
              </a:lnTo>
              <a:lnTo>
                <a:pt x="821177" y="1241971"/>
              </a:lnTo>
            </a:path>
          </a:pathLst>
        </a:custGeom>
        <a:noFill/>
        <a:ln w="28575" cap="flat" cmpd="sng" algn="ctr">
          <a:solidFill>
            <a:srgbClr val="08CAC1"/>
          </a:solidFill>
          <a:prstDash val="solid"/>
        </a:ln>
        <a:effectLst/>
      </dsp:spPr>
      <dsp:style>
        <a:lnRef idx="2">
          <a:scrgbClr r="0" g="0" b="0"/>
        </a:lnRef>
        <a:fillRef idx="0">
          <a:scrgbClr r="0" g="0" b="0"/>
        </a:fillRef>
        <a:effectRef idx="0">
          <a:scrgbClr r="0" g="0" b="0"/>
        </a:effectRef>
        <a:fontRef idx="minor"/>
      </dsp:style>
    </dsp:sp>
    <dsp:sp modelId="{DE827A51-ADDB-438C-98E5-C8BB45B91069}">
      <dsp:nvSpPr>
        <dsp:cNvPr id="0" name=""/>
        <dsp:cNvSpPr/>
      </dsp:nvSpPr>
      <dsp:spPr>
        <a:xfrm>
          <a:off x="4111014" y="1906508"/>
          <a:ext cx="821177" cy="91440"/>
        </a:xfrm>
        <a:custGeom>
          <a:avLst/>
          <a:gdLst/>
          <a:ahLst/>
          <a:cxnLst/>
          <a:rect l="0" t="0" r="0" b="0"/>
          <a:pathLst>
            <a:path>
              <a:moveTo>
                <a:pt x="0" y="45720"/>
              </a:moveTo>
              <a:lnTo>
                <a:pt x="821177" y="45720"/>
              </a:lnTo>
            </a:path>
          </a:pathLst>
        </a:custGeom>
        <a:noFill/>
        <a:ln w="28575" cap="flat" cmpd="sng" algn="ctr">
          <a:solidFill>
            <a:srgbClr val="08CAC1"/>
          </a:solidFill>
          <a:prstDash val="solid"/>
        </a:ln>
        <a:effectLst/>
      </dsp:spPr>
      <dsp:style>
        <a:lnRef idx="2">
          <a:scrgbClr r="0" g="0" b="0"/>
        </a:lnRef>
        <a:fillRef idx="0">
          <a:scrgbClr r="0" g="0" b="0"/>
        </a:fillRef>
        <a:effectRef idx="0">
          <a:scrgbClr r="0" g="0" b="0"/>
        </a:effectRef>
        <a:fontRef idx="minor"/>
      </dsp:style>
    </dsp:sp>
    <dsp:sp modelId="{74259D9E-5923-46E3-962D-C86A99C1A076}">
      <dsp:nvSpPr>
        <dsp:cNvPr id="0" name=""/>
        <dsp:cNvSpPr/>
      </dsp:nvSpPr>
      <dsp:spPr>
        <a:xfrm>
          <a:off x="4111014" y="710256"/>
          <a:ext cx="821177" cy="1241971"/>
        </a:xfrm>
        <a:custGeom>
          <a:avLst/>
          <a:gdLst/>
          <a:ahLst/>
          <a:cxnLst/>
          <a:rect l="0" t="0" r="0" b="0"/>
          <a:pathLst>
            <a:path>
              <a:moveTo>
                <a:pt x="0" y="1241971"/>
              </a:moveTo>
              <a:lnTo>
                <a:pt x="410588" y="1241971"/>
              </a:lnTo>
              <a:lnTo>
                <a:pt x="410588" y="0"/>
              </a:lnTo>
              <a:lnTo>
                <a:pt x="821177" y="0"/>
              </a:lnTo>
            </a:path>
          </a:pathLst>
        </a:custGeom>
        <a:noFill/>
        <a:ln w="28575" cap="flat" cmpd="sng" algn="ctr">
          <a:solidFill>
            <a:srgbClr val="08CAC1"/>
          </a:solidFill>
          <a:prstDash val="solid"/>
        </a:ln>
        <a:effectLst/>
      </dsp:spPr>
      <dsp:style>
        <a:lnRef idx="2">
          <a:scrgbClr r="0" g="0" b="0"/>
        </a:lnRef>
        <a:fillRef idx="0">
          <a:scrgbClr r="0" g="0" b="0"/>
        </a:fillRef>
        <a:effectRef idx="0">
          <a:scrgbClr r="0" g="0" b="0"/>
        </a:effectRef>
        <a:fontRef idx="minor"/>
      </dsp:style>
    </dsp:sp>
    <dsp:sp modelId="{9CB5E744-AC9F-4A1B-BDF8-31B76B490BA7}">
      <dsp:nvSpPr>
        <dsp:cNvPr id="0" name=""/>
        <dsp:cNvSpPr/>
      </dsp:nvSpPr>
      <dsp:spPr>
        <a:xfrm>
          <a:off x="5127" y="1326080"/>
          <a:ext cx="4105886" cy="1252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ES" sz="2400" kern="1200" dirty="0"/>
            <a:t>Preprocesado de los datos</a:t>
          </a:r>
        </a:p>
      </dsp:txBody>
      <dsp:txXfrm>
        <a:off x="5127" y="1326080"/>
        <a:ext cx="4105886" cy="1252295"/>
      </dsp:txXfrm>
    </dsp:sp>
    <dsp:sp modelId="{183DDD6B-4CC4-41D1-989F-9C54D5CEA5B6}">
      <dsp:nvSpPr>
        <dsp:cNvPr id="0" name=""/>
        <dsp:cNvSpPr/>
      </dsp:nvSpPr>
      <dsp:spPr>
        <a:xfrm>
          <a:off x="4932191" y="345888"/>
          <a:ext cx="4484367" cy="728735"/>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Carga y revisión del </a:t>
          </a:r>
          <a:r>
            <a:rPr lang="es-ES" sz="1800" kern="1200" dirty="0" err="1">
              <a:solidFill>
                <a:schemeClr val="tx1"/>
              </a:solidFill>
            </a:rPr>
            <a:t>dataset</a:t>
          </a:r>
          <a:endParaRPr lang="es-ES" sz="1800" kern="1200" dirty="0">
            <a:solidFill>
              <a:schemeClr val="tx1"/>
            </a:solidFill>
          </a:endParaRPr>
        </a:p>
      </dsp:txBody>
      <dsp:txXfrm>
        <a:off x="4932191" y="345888"/>
        <a:ext cx="4484367" cy="728735"/>
      </dsp:txXfrm>
    </dsp:sp>
    <dsp:sp modelId="{855B01CA-4F15-41A5-B1C9-67C1010D8834}">
      <dsp:nvSpPr>
        <dsp:cNvPr id="0" name=""/>
        <dsp:cNvSpPr/>
      </dsp:nvSpPr>
      <dsp:spPr>
        <a:xfrm>
          <a:off x="4932191" y="1587860"/>
          <a:ext cx="4484367" cy="728735"/>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Verificación de tipos</a:t>
          </a:r>
        </a:p>
      </dsp:txBody>
      <dsp:txXfrm>
        <a:off x="4932191" y="1587860"/>
        <a:ext cx="4484367" cy="728735"/>
      </dsp:txXfrm>
    </dsp:sp>
    <dsp:sp modelId="{F2F17559-4A87-4C1B-B5D9-7A16856285D9}">
      <dsp:nvSpPr>
        <dsp:cNvPr id="0" name=""/>
        <dsp:cNvSpPr/>
      </dsp:nvSpPr>
      <dsp:spPr>
        <a:xfrm>
          <a:off x="4932191" y="2829831"/>
          <a:ext cx="4484367" cy="728735"/>
        </a:xfrm>
        <a:prstGeom prst="rect">
          <a:avLst/>
        </a:prstGeom>
        <a:noFill/>
        <a:ln w="28575" cap="flat" cmpd="sng" algn="ctr">
          <a:solidFill>
            <a:srgbClr val="08CAC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Transformación logarítmica de </a:t>
          </a:r>
          <a:r>
            <a:rPr lang="es-ES" sz="1800" kern="1200" dirty="0" err="1">
              <a:solidFill>
                <a:schemeClr val="tx1"/>
              </a:solidFill>
            </a:rPr>
            <a:t>Amount</a:t>
          </a:r>
          <a:endParaRPr lang="es-ES" sz="1800" kern="1200" dirty="0">
            <a:solidFill>
              <a:schemeClr val="tx1"/>
            </a:solidFill>
          </a:endParaRPr>
        </a:p>
      </dsp:txBody>
      <dsp:txXfrm>
        <a:off x="4932191" y="2829831"/>
        <a:ext cx="4484367" cy="7287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6727719A-074D-41ED-9C9E-556991D44117}" type="datetime1">
              <a:rPr lang="es-ES" smtClean="0"/>
              <a:t>16/01/2026</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7C119DBA-4540-49B3-8FA9-6259387ECF9E}" type="slidenum">
              <a:rPr lang="es-ES"/>
              <a:t>‹Nº›</a:t>
            </a:fld>
            <a:endParaRPr lang="es-ES"/>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64A8A8F8-12C4-4B86-A859-8AC6568ACE07}" type="datetime1">
              <a:rPr lang="es-ES" noProof="0" smtClean="0"/>
              <a:t>16/01/2026</a:t>
            </a:fld>
            <a:endParaRPr lang="es-ES" noProof="0"/>
          </a:p>
        </p:txBody>
      </p:sp>
      <p:sp>
        <p:nvSpPr>
          <p:cNvPr id="4" name="Marcador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E3B36274-F2B9-4C45-BBB4-0EDF4CD651A7}" type="slidenum">
              <a:rPr lang="es-ES" noProof="0"/>
              <a:t>‹Nº›</a:t>
            </a:fld>
            <a:endParaRPr lang="es-ES" noProof="0"/>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3B36274-F2B9-4C45-BBB4-0EDF4CD651A7}" type="slidenum">
              <a:rPr lang="es-ES" smtClean="0"/>
              <a:t>1</a:t>
            </a:fld>
            <a:endParaRPr lang="es-ES"/>
          </a:p>
        </p:txBody>
      </p:sp>
    </p:spTree>
    <p:extLst>
      <p:ext uri="{BB962C8B-B14F-4D97-AF65-F5344CB8AC3E}">
        <p14:creationId xmlns:p14="http://schemas.microsoft.com/office/powerpoint/2010/main" val="3717057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 variable </a:t>
            </a:r>
            <a:r>
              <a:rPr lang="es-ES" sz="1200" i="1" kern="1200" dirty="0" err="1">
                <a:solidFill>
                  <a:schemeClr val="tx1"/>
                </a:solidFill>
                <a:effectLst/>
                <a:latin typeface="+mn-lt"/>
                <a:ea typeface="+mn-ea"/>
                <a:cs typeface="+mn-cs"/>
              </a:rPr>
              <a:t>Amount</a:t>
            </a:r>
            <a:r>
              <a:rPr lang="es-ES" sz="1200" kern="1200" dirty="0">
                <a:solidFill>
                  <a:schemeClr val="tx1"/>
                </a:solidFill>
                <a:effectLst/>
                <a:latin typeface="+mn-lt"/>
                <a:ea typeface="+mn-ea"/>
                <a:cs typeface="+mn-cs"/>
              </a:rPr>
              <a:t> presenta una fuerte asimetría y numerosos valores extremos. El análisis mostró que los </a:t>
            </a:r>
            <a:r>
              <a:rPr lang="es-ES" sz="1200" kern="1200" dirty="0" err="1">
                <a:solidFill>
                  <a:schemeClr val="tx1"/>
                </a:solidFill>
                <a:effectLst/>
                <a:latin typeface="+mn-lt"/>
                <a:ea typeface="+mn-ea"/>
                <a:cs typeface="+mn-cs"/>
              </a:rPr>
              <a:t>outliers</a:t>
            </a:r>
            <a:r>
              <a:rPr lang="es-ES" sz="1200" kern="1200" dirty="0">
                <a:solidFill>
                  <a:schemeClr val="tx1"/>
                </a:solidFill>
                <a:effectLst/>
                <a:latin typeface="+mn-lt"/>
                <a:ea typeface="+mn-ea"/>
                <a:cs typeface="+mn-cs"/>
              </a:rPr>
              <a:t> presentan una mayor proporción de fraude que el conjunto total. Es decir, se observó que la proporción de transacciones fraudulentas entre los </a:t>
            </a:r>
            <a:r>
              <a:rPr lang="es-ES" sz="1200" kern="1200" dirty="0" err="1">
                <a:solidFill>
                  <a:schemeClr val="tx1"/>
                </a:solidFill>
                <a:effectLst/>
                <a:latin typeface="+mn-lt"/>
                <a:ea typeface="+mn-ea"/>
                <a:cs typeface="+mn-cs"/>
              </a:rPr>
              <a:t>outliers</a:t>
            </a:r>
            <a:r>
              <a:rPr lang="es-ES" sz="1200" kern="1200" dirty="0">
                <a:solidFill>
                  <a:schemeClr val="tx1"/>
                </a:solidFill>
                <a:effectLst/>
                <a:latin typeface="+mn-lt"/>
                <a:ea typeface="+mn-ea"/>
                <a:cs typeface="+mn-cs"/>
              </a:rPr>
              <a:t> (</a:t>
            </a:r>
            <a:r>
              <a:rPr lang="es-ES" sz="1200" b="1" kern="1200" dirty="0">
                <a:solidFill>
                  <a:schemeClr val="tx1"/>
                </a:solidFill>
                <a:effectLst/>
                <a:latin typeface="+mn-lt"/>
                <a:ea typeface="+mn-ea"/>
                <a:cs typeface="+mn-cs"/>
              </a:rPr>
              <a:t>≈ 0,27 %</a:t>
            </a:r>
            <a:r>
              <a:rPr lang="es-ES" sz="1200" kern="1200" dirty="0">
                <a:solidFill>
                  <a:schemeClr val="tx1"/>
                </a:solidFill>
                <a:effectLst/>
                <a:latin typeface="+mn-lt"/>
                <a:ea typeface="+mn-ea"/>
                <a:cs typeface="+mn-cs"/>
              </a:rPr>
              <a:t>) es superior a la proporción de fraude en el conjunto total del </a:t>
            </a:r>
            <a:r>
              <a:rPr lang="es-ES" sz="1200" kern="1200" dirty="0" err="1">
                <a:solidFill>
                  <a:schemeClr val="tx1"/>
                </a:solidFill>
                <a:effectLst/>
                <a:latin typeface="+mn-lt"/>
                <a:ea typeface="+mn-ea"/>
                <a:cs typeface="+mn-cs"/>
              </a:rPr>
              <a:t>dataset</a:t>
            </a:r>
            <a:r>
              <a:rPr lang="es-ES" sz="1200" kern="1200" dirty="0">
                <a:solidFill>
                  <a:schemeClr val="tx1"/>
                </a:solidFill>
                <a:effectLst/>
                <a:latin typeface="+mn-lt"/>
                <a:ea typeface="+mn-ea"/>
                <a:cs typeface="+mn-cs"/>
              </a:rPr>
              <a:t> (</a:t>
            </a:r>
            <a:r>
              <a:rPr lang="es-ES" sz="1200" b="1" kern="1200" dirty="0">
                <a:solidFill>
                  <a:schemeClr val="tx1"/>
                </a:solidFill>
                <a:effectLst/>
                <a:latin typeface="+mn-lt"/>
                <a:ea typeface="+mn-ea"/>
                <a:cs typeface="+mn-cs"/>
              </a:rPr>
              <a:t>≈ 0,17 %</a:t>
            </a:r>
            <a:r>
              <a:rPr lang="es-ES" sz="1200" kern="1200" dirty="0">
                <a:solidFill>
                  <a:schemeClr val="tx1"/>
                </a:solidFill>
                <a:effectLst/>
                <a:latin typeface="+mn-lt"/>
                <a:ea typeface="+mn-ea"/>
                <a:cs typeface="+mn-cs"/>
              </a:rPr>
              <a:t>).</a:t>
            </a:r>
          </a:p>
          <a:p>
            <a:r>
              <a:rPr lang="es-ES" sz="1200" kern="1200" dirty="0">
                <a:solidFill>
                  <a:schemeClr val="tx1"/>
                </a:solidFill>
                <a:effectLst/>
                <a:latin typeface="+mn-lt"/>
                <a:ea typeface="+mn-ea"/>
                <a:cs typeface="+mn-cs"/>
              </a:rPr>
              <a:t>Este resultado sugiere que los valores extremos contienen información relevante para la detección de fraude. Por este motivo, se decidió </a:t>
            </a:r>
            <a:r>
              <a:rPr lang="es-ES" sz="1200" b="1" kern="1200" dirty="0">
                <a:solidFill>
                  <a:schemeClr val="tx1"/>
                </a:solidFill>
                <a:effectLst/>
                <a:latin typeface="+mn-lt"/>
                <a:ea typeface="+mn-ea"/>
                <a:cs typeface="+mn-cs"/>
              </a:rPr>
              <a:t>no eliminar los </a:t>
            </a:r>
            <a:r>
              <a:rPr lang="es-ES" sz="1200" b="1" kern="1200" dirty="0" err="1">
                <a:solidFill>
                  <a:schemeClr val="tx1"/>
                </a:solidFill>
                <a:effectLst/>
                <a:latin typeface="+mn-lt"/>
                <a:ea typeface="+mn-ea"/>
                <a:cs typeface="+mn-cs"/>
              </a:rPr>
              <a:t>outliers</a:t>
            </a:r>
            <a:r>
              <a:rPr lang="es-ES" sz="1200" kern="1200" dirty="0">
                <a:solidFill>
                  <a:schemeClr val="tx1"/>
                </a:solidFill>
                <a:effectLst/>
                <a:latin typeface="+mn-lt"/>
                <a:ea typeface="+mn-ea"/>
                <a:cs typeface="+mn-cs"/>
              </a:rPr>
              <a:t>, ya que podrían aportar valor predictivo en etapas posteriores. En su lugar, se aplicó una </a:t>
            </a:r>
            <a:r>
              <a:rPr lang="es-ES" sz="1200" b="1" kern="1200" dirty="0">
                <a:solidFill>
                  <a:schemeClr val="tx1"/>
                </a:solidFill>
                <a:effectLst/>
                <a:latin typeface="+mn-lt"/>
                <a:ea typeface="+mn-ea"/>
                <a:cs typeface="+mn-cs"/>
              </a:rPr>
              <a:t>transformación logarítmica</a:t>
            </a:r>
            <a:r>
              <a:rPr lang="es-ES" sz="1200" kern="1200" dirty="0">
                <a:solidFill>
                  <a:schemeClr val="tx1"/>
                </a:solidFill>
                <a:effectLst/>
                <a:latin typeface="+mn-lt"/>
                <a:ea typeface="+mn-ea"/>
                <a:cs typeface="+mn-cs"/>
              </a:rPr>
              <a:t> para facilitar el análisis.</a:t>
            </a:r>
          </a:p>
          <a:p>
            <a:endParaRPr lang="es-ES" dirty="0"/>
          </a:p>
        </p:txBody>
      </p:sp>
      <p:sp>
        <p:nvSpPr>
          <p:cNvPr id="4" name="Marcador de número de diapositiva 3"/>
          <p:cNvSpPr>
            <a:spLocks noGrp="1"/>
          </p:cNvSpPr>
          <p:nvPr>
            <p:ph type="sldNum" sz="quarter" idx="5"/>
          </p:nvPr>
        </p:nvSpPr>
        <p:spPr/>
        <p:txBody>
          <a:bodyPr/>
          <a:lstStyle/>
          <a:p>
            <a:pPr rtl="0"/>
            <a:fld id="{E3B36274-F2B9-4C45-BBB4-0EDF4CD651A7}" type="slidenum">
              <a:rPr lang="es-ES" noProof="0" smtClean="0"/>
              <a:t>11</a:t>
            </a:fld>
            <a:endParaRPr lang="es-ES" noProof="0"/>
          </a:p>
        </p:txBody>
      </p:sp>
    </p:spTree>
    <p:extLst>
      <p:ext uri="{BB962C8B-B14F-4D97-AF65-F5344CB8AC3E}">
        <p14:creationId xmlns:p14="http://schemas.microsoft.com/office/powerpoint/2010/main" val="2233215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análisis univariante permitió </a:t>
            </a:r>
            <a:r>
              <a:rPr lang="es-ES" sz="1200" b="1" kern="1200" dirty="0">
                <a:solidFill>
                  <a:schemeClr val="tx1"/>
                </a:solidFill>
                <a:effectLst/>
                <a:latin typeface="+mn-lt"/>
                <a:ea typeface="+mn-ea"/>
                <a:cs typeface="+mn-cs"/>
              </a:rPr>
              <a:t>estudiar la distribución</a:t>
            </a:r>
            <a:r>
              <a:rPr lang="es-ES" sz="1200" kern="1200" dirty="0">
                <a:solidFill>
                  <a:schemeClr val="tx1"/>
                </a:solidFill>
                <a:effectLst/>
                <a:latin typeface="+mn-lt"/>
                <a:ea typeface="+mn-ea"/>
                <a:cs typeface="+mn-cs"/>
              </a:rPr>
              <a:t> individual de las variables del </a:t>
            </a:r>
            <a:r>
              <a:rPr lang="es-ES" sz="1200" kern="1200" dirty="0" err="1">
                <a:solidFill>
                  <a:schemeClr val="tx1"/>
                </a:solidFill>
                <a:effectLst/>
                <a:latin typeface="+mn-lt"/>
                <a:ea typeface="+mn-ea"/>
                <a:cs typeface="+mn-cs"/>
              </a:rPr>
              <a:t>dataset</a:t>
            </a:r>
            <a:r>
              <a:rPr lang="es-ES" sz="1200" kern="1200" dirty="0">
                <a:solidFill>
                  <a:schemeClr val="tx1"/>
                </a:solidFill>
                <a:effectLst/>
                <a:latin typeface="+mn-lt"/>
                <a:ea typeface="+mn-ea"/>
                <a:cs typeface="+mn-cs"/>
              </a:rPr>
              <a:t>:</a:t>
            </a:r>
          </a:p>
          <a:p>
            <a:pPr lvl="0"/>
            <a:r>
              <a:rPr lang="es-ES" sz="1200" b="1" kern="1200" dirty="0" err="1">
                <a:solidFill>
                  <a:schemeClr val="tx1"/>
                </a:solidFill>
                <a:effectLst/>
                <a:latin typeface="+mn-lt"/>
                <a:ea typeface="+mn-ea"/>
                <a:cs typeface="+mn-cs"/>
              </a:rPr>
              <a:t>Amount</a:t>
            </a:r>
            <a:r>
              <a:rPr lang="es-ES" sz="1200" kern="1200" dirty="0">
                <a:solidFill>
                  <a:schemeClr val="tx1"/>
                </a:solidFill>
                <a:effectLst/>
                <a:latin typeface="+mn-lt"/>
                <a:ea typeface="+mn-ea"/>
                <a:cs typeface="+mn-cs"/>
              </a:rPr>
              <a:t>: presenta una distribución altamente asimétrica con cola derecha pronunciada.</a:t>
            </a:r>
          </a:p>
          <a:p>
            <a:pPr lvl="0"/>
            <a:r>
              <a:rPr lang="es-ES" sz="1200" b="1" kern="1200" dirty="0" err="1">
                <a:solidFill>
                  <a:schemeClr val="tx1"/>
                </a:solidFill>
                <a:effectLst/>
                <a:latin typeface="+mn-lt"/>
                <a:ea typeface="+mn-ea"/>
                <a:cs typeface="+mn-cs"/>
              </a:rPr>
              <a:t>Class</a:t>
            </a:r>
            <a:r>
              <a:rPr lang="es-ES" sz="1200" kern="1200" dirty="0">
                <a:solidFill>
                  <a:schemeClr val="tx1"/>
                </a:solidFill>
                <a:effectLst/>
                <a:latin typeface="+mn-lt"/>
                <a:ea typeface="+mn-ea"/>
                <a:cs typeface="+mn-cs"/>
              </a:rPr>
              <a:t>: evidencia un desbalanceo extremo, con una proporción muy reducida de transacciones fraudulentas.</a:t>
            </a:r>
          </a:p>
          <a:p>
            <a:r>
              <a:rPr lang="es-ES" sz="1200" kern="1200" dirty="0">
                <a:solidFill>
                  <a:schemeClr val="tx1"/>
                </a:solidFill>
                <a:effectLst/>
                <a:latin typeface="+mn-lt"/>
                <a:ea typeface="+mn-ea"/>
                <a:cs typeface="+mn-cs"/>
              </a:rPr>
              <a:t>Uno de los principales retos identificados en el </a:t>
            </a:r>
            <a:r>
              <a:rPr lang="es-ES" sz="1200" kern="1200" dirty="0" err="1">
                <a:solidFill>
                  <a:schemeClr val="tx1"/>
                </a:solidFill>
                <a:effectLst/>
                <a:latin typeface="+mn-lt"/>
                <a:ea typeface="+mn-ea"/>
                <a:cs typeface="+mn-cs"/>
              </a:rPr>
              <a:t>dataset</a:t>
            </a:r>
            <a:r>
              <a:rPr lang="es-ES" sz="1200" kern="1200" dirty="0">
                <a:solidFill>
                  <a:schemeClr val="tx1"/>
                </a:solidFill>
                <a:effectLst/>
                <a:latin typeface="+mn-lt"/>
                <a:ea typeface="+mn-ea"/>
                <a:cs typeface="+mn-cs"/>
              </a:rPr>
              <a:t> es el fuerte desbalanceo de la variable objetivo </a:t>
            </a:r>
            <a:r>
              <a:rPr lang="es-ES" sz="1200" b="1" kern="1200" dirty="0" err="1">
                <a:solidFill>
                  <a:schemeClr val="tx1"/>
                </a:solidFill>
                <a:effectLst/>
                <a:latin typeface="+mn-lt"/>
                <a:ea typeface="+mn-ea"/>
                <a:cs typeface="+mn-cs"/>
              </a:rPr>
              <a:t>Class</a:t>
            </a:r>
            <a:r>
              <a:rPr lang="es-ES" sz="1200" kern="1200" dirty="0">
                <a:solidFill>
                  <a:schemeClr val="tx1"/>
                </a:solidFill>
                <a:effectLst/>
                <a:latin typeface="+mn-lt"/>
                <a:ea typeface="+mn-ea"/>
                <a:cs typeface="+mn-cs"/>
              </a:rPr>
              <a:t>, ya que únicamente alrededor del </a:t>
            </a:r>
            <a:r>
              <a:rPr lang="es-ES" sz="1200" b="1" kern="1200" dirty="0">
                <a:solidFill>
                  <a:schemeClr val="tx1"/>
                </a:solidFill>
                <a:effectLst/>
                <a:latin typeface="+mn-lt"/>
                <a:ea typeface="+mn-ea"/>
                <a:cs typeface="+mn-cs"/>
              </a:rPr>
              <a:t>0,17 %</a:t>
            </a:r>
            <a:r>
              <a:rPr lang="es-ES" sz="1200" kern="1200" dirty="0">
                <a:solidFill>
                  <a:schemeClr val="tx1"/>
                </a:solidFill>
                <a:effectLst/>
                <a:latin typeface="+mn-lt"/>
                <a:ea typeface="+mn-ea"/>
                <a:cs typeface="+mn-cs"/>
              </a:rPr>
              <a:t> </a:t>
            </a:r>
            <a:r>
              <a:rPr lang="es-ES" sz="1200" b="1" kern="1200" dirty="0">
                <a:solidFill>
                  <a:schemeClr val="tx1"/>
                </a:solidFill>
                <a:effectLst/>
                <a:latin typeface="+mn-lt"/>
                <a:ea typeface="+mn-ea"/>
                <a:cs typeface="+mn-cs"/>
              </a:rPr>
              <a:t>de las transacciones corresponden a fraude</a:t>
            </a:r>
            <a:r>
              <a:rPr lang="es-ES" sz="1200" kern="1200" dirty="0">
                <a:solidFill>
                  <a:schemeClr val="tx1"/>
                </a:solidFill>
                <a:effectLst/>
                <a:latin typeface="+mn-lt"/>
                <a:ea typeface="+mn-ea"/>
                <a:cs typeface="+mn-cs"/>
              </a:rPr>
              <a:t>, mientras que el resto son transacciones legítimas. La escasa proporción de transacciones fraudulentas puede provocar que modelos predictivos obtengan altas métricas globales sin detectar adecuadamente el fraude.</a:t>
            </a:r>
          </a:p>
          <a:p>
            <a:r>
              <a:rPr lang="es-ES" sz="1200" kern="1200" dirty="0">
                <a:solidFill>
                  <a:schemeClr val="tx1"/>
                </a:solidFill>
                <a:effectLst/>
                <a:latin typeface="+mn-lt"/>
                <a:ea typeface="+mn-ea"/>
                <a:cs typeface="+mn-cs"/>
              </a:rPr>
              <a:t>Este aspecto es especialmente relevante de cara a la construcción de modelos predictivos, y deberá ser tenido en cuenta en fases posteriores del proyecto, mediante el uso de métricas adecuadas y técnicas específicas para datos desbalanceados.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La variable </a:t>
            </a:r>
            <a:r>
              <a:rPr lang="es-ES" sz="1200" b="1" kern="1200" dirty="0" err="1">
                <a:solidFill>
                  <a:schemeClr val="tx1"/>
                </a:solidFill>
                <a:effectLst/>
                <a:latin typeface="+mn-lt"/>
                <a:ea typeface="+mn-ea"/>
                <a:cs typeface="+mn-cs"/>
              </a:rPr>
              <a:t>Amount</a:t>
            </a:r>
            <a:r>
              <a:rPr lang="es-ES" sz="1200" kern="1200" dirty="0">
                <a:solidFill>
                  <a:schemeClr val="tx1"/>
                </a:solidFill>
                <a:effectLst/>
                <a:latin typeface="+mn-lt"/>
                <a:ea typeface="+mn-ea"/>
                <a:cs typeface="+mn-cs"/>
              </a:rPr>
              <a:t> presenta una distribución altamente asimétrica, con una cola derecha muy pronunciada, lo que indica la presencia de valores extremos. Es decir, la mayoría de las transacciones se encuentran concentradas en importes bajos, junto a la presencia de valores extremos.</a:t>
            </a:r>
          </a:p>
          <a:p>
            <a:endParaRPr lang="es-ES" dirty="0"/>
          </a:p>
        </p:txBody>
      </p:sp>
      <p:sp>
        <p:nvSpPr>
          <p:cNvPr id="4" name="Marcador de número de diapositiva 3"/>
          <p:cNvSpPr>
            <a:spLocks noGrp="1"/>
          </p:cNvSpPr>
          <p:nvPr>
            <p:ph type="sldNum" sz="quarter" idx="5"/>
          </p:nvPr>
        </p:nvSpPr>
        <p:spPr/>
        <p:txBody>
          <a:bodyPr/>
          <a:lstStyle/>
          <a:p>
            <a:pPr rtl="0"/>
            <a:fld id="{E3B36274-F2B9-4C45-BBB4-0EDF4CD651A7}" type="slidenum">
              <a:rPr lang="es-ES" noProof="0" smtClean="0"/>
              <a:t>13</a:t>
            </a:fld>
            <a:endParaRPr lang="es-ES" noProof="0"/>
          </a:p>
        </p:txBody>
      </p:sp>
    </p:spTree>
    <p:extLst>
      <p:ext uri="{BB962C8B-B14F-4D97-AF65-F5344CB8AC3E}">
        <p14:creationId xmlns:p14="http://schemas.microsoft.com/office/powerpoint/2010/main" val="213844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 variable </a:t>
            </a:r>
            <a:r>
              <a:rPr lang="es-ES" sz="1200" b="1" kern="1200" dirty="0">
                <a:solidFill>
                  <a:schemeClr val="tx1"/>
                </a:solidFill>
                <a:effectLst/>
                <a:latin typeface="+mn-lt"/>
                <a:ea typeface="+mn-ea"/>
                <a:cs typeface="+mn-cs"/>
              </a:rPr>
              <a:t>Time</a:t>
            </a:r>
            <a:r>
              <a:rPr lang="es-ES" sz="1200" kern="1200" dirty="0">
                <a:solidFill>
                  <a:schemeClr val="tx1"/>
                </a:solidFill>
                <a:effectLst/>
                <a:latin typeface="+mn-lt"/>
                <a:ea typeface="+mn-ea"/>
                <a:cs typeface="+mn-cs"/>
              </a:rPr>
              <a:t> no sigue una distribución uniforme y muestra un patrón temporal coherente con la actividad diaria de las transacciones.</a:t>
            </a:r>
          </a:p>
          <a:p>
            <a:r>
              <a:rPr lang="es-ES" sz="1200" kern="1200" dirty="0">
                <a:solidFill>
                  <a:schemeClr val="tx1"/>
                </a:solidFill>
                <a:effectLst/>
                <a:latin typeface="+mn-lt"/>
                <a:ea typeface="+mn-ea"/>
                <a:cs typeface="+mn-cs"/>
              </a:rPr>
              <a:t>En cuanto a las </a:t>
            </a:r>
            <a:r>
              <a:rPr lang="es-ES" sz="1200" b="1" kern="1200" dirty="0">
                <a:solidFill>
                  <a:schemeClr val="tx1"/>
                </a:solidFill>
                <a:effectLst/>
                <a:latin typeface="+mn-lt"/>
                <a:ea typeface="+mn-ea"/>
                <a:cs typeface="+mn-cs"/>
              </a:rPr>
              <a:t>variables V1–V28</a:t>
            </a:r>
            <a:r>
              <a:rPr lang="es-ES" sz="1200" kern="1200" dirty="0">
                <a:solidFill>
                  <a:schemeClr val="tx1"/>
                </a:solidFill>
                <a:effectLst/>
                <a:latin typeface="+mn-lt"/>
                <a:ea typeface="+mn-ea"/>
                <a:cs typeface="+mn-cs"/>
              </a:rPr>
              <a:t>, al haber sido transformadas mediante PCA, presentan distribuciones aproximadamente centradas en cero y con varianza similar, lo cual es consistente con la naturaleza del preprocesamiento aplicado.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kern="1200" dirty="0">
                <a:solidFill>
                  <a:schemeClr val="tx1"/>
                </a:solidFill>
                <a:effectLst/>
                <a:latin typeface="+mn-lt"/>
                <a:ea typeface="+mn-ea"/>
                <a:cs typeface="+mn-cs"/>
              </a:rPr>
              <a:t>Time</a:t>
            </a:r>
            <a:r>
              <a:rPr lang="es-ES" sz="1200" kern="1200" dirty="0">
                <a:solidFill>
                  <a:schemeClr val="tx1"/>
                </a:solidFill>
                <a:effectLst/>
                <a:latin typeface="+mn-lt"/>
                <a:ea typeface="+mn-ea"/>
                <a:cs typeface="+mn-cs"/>
              </a:rPr>
              <a:t>: muestra una distribución no uniforme a lo largo del periodo analizado.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Las </a:t>
            </a:r>
            <a:r>
              <a:rPr lang="es-ES" sz="1200" b="1" kern="1200" dirty="0">
                <a:solidFill>
                  <a:schemeClr val="tx1"/>
                </a:solidFill>
                <a:effectLst/>
                <a:latin typeface="+mn-lt"/>
                <a:ea typeface="+mn-ea"/>
                <a:cs typeface="+mn-cs"/>
              </a:rPr>
              <a:t>variables V1–V28</a:t>
            </a:r>
            <a:r>
              <a:rPr lang="es-ES" sz="1200" kern="1200" dirty="0">
                <a:solidFill>
                  <a:schemeClr val="tx1"/>
                </a:solidFill>
                <a:effectLst/>
                <a:latin typeface="+mn-lt"/>
                <a:ea typeface="+mn-ea"/>
                <a:cs typeface="+mn-cs"/>
              </a:rPr>
              <a:t> presentan distribuciones centradas en torno a cero y con varianza similar, coherentes con la aplicación de PCA.</a:t>
            </a:r>
          </a:p>
          <a:p>
            <a:endParaRPr lang="es-ES" dirty="0"/>
          </a:p>
        </p:txBody>
      </p:sp>
      <p:sp>
        <p:nvSpPr>
          <p:cNvPr id="4" name="Marcador de número de diapositiva 3"/>
          <p:cNvSpPr>
            <a:spLocks noGrp="1"/>
          </p:cNvSpPr>
          <p:nvPr>
            <p:ph type="sldNum" sz="quarter" idx="5"/>
          </p:nvPr>
        </p:nvSpPr>
        <p:spPr/>
        <p:txBody>
          <a:bodyPr/>
          <a:lstStyle/>
          <a:p>
            <a:pPr rtl="0"/>
            <a:fld id="{E3B36274-F2B9-4C45-BBB4-0EDF4CD651A7}" type="slidenum">
              <a:rPr lang="es-ES" noProof="0" smtClean="0"/>
              <a:t>14</a:t>
            </a:fld>
            <a:endParaRPr lang="es-ES" noProof="0"/>
          </a:p>
        </p:txBody>
      </p:sp>
    </p:spTree>
    <p:extLst>
      <p:ext uri="{BB962C8B-B14F-4D97-AF65-F5344CB8AC3E}">
        <p14:creationId xmlns:p14="http://schemas.microsoft.com/office/powerpoint/2010/main" val="4199701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La transformación log(</a:t>
            </a:r>
            <a:r>
              <a:rPr lang="es-ES" sz="1200" kern="1200" dirty="0" err="1">
                <a:solidFill>
                  <a:schemeClr val="tx1"/>
                </a:solidFill>
                <a:effectLst/>
                <a:latin typeface="+mn-lt"/>
                <a:ea typeface="+mn-ea"/>
                <a:cs typeface="+mn-cs"/>
              </a:rPr>
              <a:t>Amount</a:t>
            </a:r>
            <a:r>
              <a:rPr lang="es-ES" sz="1200" kern="1200" dirty="0">
                <a:solidFill>
                  <a:schemeClr val="tx1"/>
                </a:solidFill>
                <a:effectLst/>
                <a:latin typeface="+mn-lt"/>
                <a:ea typeface="+mn-ea"/>
                <a:cs typeface="+mn-cs"/>
              </a:rPr>
              <a:t> + 1) redujo significativamente la asimetría de la variable </a:t>
            </a:r>
            <a:r>
              <a:rPr lang="es-ES" sz="1200" kern="1200" dirty="0" err="1">
                <a:solidFill>
                  <a:schemeClr val="tx1"/>
                </a:solidFill>
                <a:effectLst/>
                <a:latin typeface="+mn-lt"/>
                <a:ea typeface="+mn-ea"/>
                <a:cs typeface="+mn-cs"/>
              </a:rPr>
              <a:t>Amount</a:t>
            </a:r>
            <a:r>
              <a:rPr lang="es-ES" sz="1200" kern="1200" dirty="0">
                <a:solidFill>
                  <a:schemeClr val="tx1"/>
                </a:solidFill>
                <a:effectLst/>
                <a:latin typeface="+mn-lt"/>
                <a:ea typeface="+mn-ea"/>
                <a:cs typeface="+mn-cs"/>
              </a:rPr>
              <a:t>, facilitando su análisis.</a:t>
            </a:r>
          </a:p>
          <a:p>
            <a:endParaRPr lang="es-ES" dirty="0"/>
          </a:p>
        </p:txBody>
      </p:sp>
      <p:sp>
        <p:nvSpPr>
          <p:cNvPr id="4" name="Marcador de número de diapositiva 3"/>
          <p:cNvSpPr>
            <a:spLocks noGrp="1"/>
          </p:cNvSpPr>
          <p:nvPr>
            <p:ph type="sldNum" sz="quarter" idx="5"/>
          </p:nvPr>
        </p:nvSpPr>
        <p:spPr/>
        <p:txBody>
          <a:bodyPr/>
          <a:lstStyle/>
          <a:p>
            <a:pPr rtl="0"/>
            <a:fld id="{E3B36274-F2B9-4C45-BBB4-0EDF4CD651A7}" type="slidenum">
              <a:rPr lang="es-ES" noProof="0" smtClean="0"/>
              <a:t>15</a:t>
            </a:fld>
            <a:endParaRPr lang="es-ES" noProof="0"/>
          </a:p>
        </p:txBody>
      </p:sp>
    </p:spTree>
    <p:extLst>
      <p:ext uri="{BB962C8B-B14F-4D97-AF65-F5344CB8AC3E}">
        <p14:creationId xmlns:p14="http://schemas.microsoft.com/office/powerpoint/2010/main" val="434704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E3B36274-F2B9-4C45-BBB4-0EDF4CD651A7}" type="slidenum">
              <a:rPr lang="es-ES" smtClean="0"/>
              <a:t>26</a:t>
            </a:fld>
            <a:endParaRPr lang="es-ES"/>
          </a:p>
        </p:txBody>
      </p:sp>
    </p:spTree>
    <p:extLst>
      <p:ext uri="{BB962C8B-B14F-4D97-AF65-F5344CB8AC3E}">
        <p14:creationId xmlns:p14="http://schemas.microsoft.com/office/powerpoint/2010/main" val="227219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4C551-D9B5-BC72-33CD-47DBE2EDAFE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46B44E1-535E-13A4-3C99-A76FA43F63F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8C99E2D-0B15-7F9F-A020-DD594EF32D1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52CFC03-1411-8197-C4F8-3AFB87D63AD3}"/>
              </a:ext>
            </a:extLst>
          </p:cNvPr>
          <p:cNvSpPr>
            <a:spLocks noGrp="1"/>
          </p:cNvSpPr>
          <p:nvPr>
            <p:ph type="sldNum" sz="quarter" idx="5"/>
          </p:nvPr>
        </p:nvSpPr>
        <p:spPr/>
        <p:txBody>
          <a:bodyPr/>
          <a:lstStyle/>
          <a:p>
            <a:pPr rtl="0"/>
            <a:fld id="{E3B36274-F2B9-4C45-BBB4-0EDF4CD651A7}" type="slidenum">
              <a:rPr lang="es-ES" smtClean="0"/>
              <a:t>2</a:t>
            </a:fld>
            <a:endParaRPr lang="es-ES"/>
          </a:p>
        </p:txBody>
      </p:sp>
    </p:spTree>
    <p:extLst>
      <p:ext uri="{BB962C8B-B14F-4D97-AF65-F5344CB8AC3E}">
        <p14:creationId xmlns:p14="http://schemas.microsoft.com/office/powerpoint/2010/main" val="351509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El fraude en transacciones con tarjetas de crédito representa un problema crítico en el sector financiero, debido a su impacto económico y reputacional, y a la necesidad de detectar operaciones fraudulentas en tiempo real. La detección temprana y precisa de transacciones fraudulentas es especialmente compleja por el fuerte desbalanceo entre operaciones legítimas y fraudulentas, y por el comportamiento cambiante de los defraudadores.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pPr rtl="0"/>
            <a:fld id="{E3B36274-F2B9-4C45-BBB4-0EDF4CD651A7}" type="slidenum">
              <a:rPr lang="es-ES" noProof="0" smtClean="0"/>
              <a:t>3</a:t>
            </a:fld>
            <a:endParaRPr lang="es-ES" noProof="0"/>
          </a:p>
        </p:txBody>
      </p:sp>
    </p:spTree>
    <p:extLst>
      <p:ext uri="{BB962C8B-B14F-4D97-AF65-F5344CB8AC3E}">
        <p14:creationId xmlns:p14="http://schemas.microsoft.com/office/powerpoint/2010/main" val="403238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objetivo de este proyecto es realizar un </a:t>
            </a:r>
            <a:r>
              <a:rPr lang="es-ES" sz="1200" b="1" kern="1200" dirty="0">
                <a:solidFill>
                  <a:schemeClr val="tx1"/>
                </a:solidFill>
                <a:effectLst/>
                <a:latin typeface="+mn-lt"/>
                <a:ea typeface="+mn-ea"/>
                <a:cs typeface="+mn-cs"/>
              </a:rPr>
              <a:t>Análisis Exploratorio de Datos (EDA)</a:t>
            </a:r>
            <a:r>
              <a:rPr lang="es-ES" sz="1200" kern="1200" dirty="0">
                <a:solidFill>
                  <a:schemeClr val="tx1"/>
                </a:solidFill>
                <a:effectLst/>
                <a:latin typeface="+mn-lt"/>
                <a:ea typeface="+mn-ea"/>
                <a:cs typeface="+mn-cs"/>
              </a:rPr>
              <a:t> sobre un conjunto de transacciones reales con tarjetas de crédito, con el fin de comprender la estructura del </a:t>
            </a:r>
            <a:r>
              <a:rPr lang="es-ES" sz="1200" kern="1200" dirty="0" err="1">
                <a:solidFill>
                  <a:schemeClr val="tx1"/>
                </a:solidFill>
                <a:effectLst/>
                <a:latin typeface="+mn-lt"/>
                <a:ea typeface="+mn-ea"/>
                <a:cs typeface="+mn-cs"/>
              </a:rPr>
              <a:t>dataset</a:t>
            </a:r>
            <a:r>
              <a:rPr lang="es-ES" sz="1200" kern="1200" dirty="0">
                <a:solidFill>
                  <a:schemeClr val="tx1"/>
                </a:solidFill>
                <a:effectLst/>
                <a:latin typeface="+mn-lt"/>
                <a:ea typeface="+mn-ea"/>
                <a:cs typeface="+mn-cs"/>
              </a:rPr>
              <a:t>, identificar patrones relevantes, analizar el desbalanceo de la variable objeto, evaluar la complejidad del problema de detección de fraude y extraer conclusiones que puedan servir como base para futuros modelos de detección de fraude.</a:t>
            </a:r>
          </a:p>
          <a:p>
            <a:r>
              <a:rPr lang="es-ES" sz="1200" kern="1200" dirty="0">
                <a:solidFill>
                  <a:schemeClr val="tx1"/>
                </a:solidFill>
                <a:effectLst/>
                <a:latin typeface="+mn-lt"/>
                <a:ea typeface="+mn-ea"/>
                <a:cs typeface="+mn-cs"/>
              </a:rPr>
              <a:t>El análisis se centra en comprender los datos, no en entrenar modelos de Machine </a:t>
            </a:r>
            <a:r>
              <a:rPr lang="es-ES" sz="1200" kern="1200" dirty="0" err="1">
                <a:solidFill>
                  <a:schemeClr val="tx1"/>
                </a:solidFill>
                <a:effectLst/>
                <a:latin typeface="+mn-lt"/>
                <a:ea typeface="+mn-ea"/>
                <a:cs typeface="+mn-cs"/>
              </a:rPr>
              <a:t>Learning</a:t>
            </a:r>
            <a:r>
              <a:rPr lang="es-ES" sz="1200" kern="1200" dirty="0">
                <a:solidFill>
                  <a:schemeClr val="tx1"/>
                </a:solidFill>
                <a:effectLst/>
                <a:latin typeface="+mn-lt"/>
                <a:ea typeface="+mn-ea"/>
                <a:cs typeface="+mn-cs"/>
              </a:rPr>
              <a:t>, y sirve como base para justificar enfoques analíticos posteriores.</a:t>
            </a: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pPr rtl="0"/>
            <a:fld id="{E3B36274-F2B9-4C45-BBB4-0EDF4CD651A7}" type="slidenum">
              <a:rPr lang="es-ES" noProof="0" smtClean="0"/>
              <a:t>4</a:t>
            </a:fld>
            <a:endParaRPr lang="es-ES" noProof="0"/>
          </a:p>
        </p:txBody>
      </p:sp>
    </p:spTree>
    <p:extLst>
      <p:ext uri="{BB962C8B-B14F-4D97-AF65-F5344CB8AC3E}">
        <p14:creationId xmlns:p14="http://schemas.microsoft.com/office/powerpoint/2010/main" val="335335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Se ha seguido el </a:t>
            </a:r>
            <a:r>
              <a:rPr lang="es-ES" sz="1200" b="1" kern="1200" dirty="0">
                <a:solidFill>
                  <a:schemeClr val="tx1"/>
                </a:solidFill>
                <a:effectLst/>
                <a:latin typeface="+mn-lt"/>
                <a:ea typeface="+mn-ea"/>
                <a:cs typeface="+mn-cs"/>
              </a:rPr>
              <a:t>Enfoque B: de datos a problema</a:t>
            </a:r>
            <a:r>
              <a:rPr lang="es-ES" sz="1200" kern="1200" dirty="0">
                <a:solidFill>
                  <a:schemeClr val="tx1"/>
                </a:solidFill>
                <a:effectLst/>
                <a:latin typeface="+mn-lt"/>
                <a:ea typeface="+mn-ea"/>
                <a:cs typeface="+mn-cs"/>
              </a:rPr>
              <a:t>. El </a:t>
            </a:r>
            <a:r>
              <a:rPr lang="es-ES" sz="1200" kern="1200" dirty="0" err="1">
                <a:solidFill>
                  <a:schemeClr val="tx1"/>
                </a:solidFill>
                <a:effectLst/>
                <a:latin typeface="+mn-lt"/>
                <a:ea typeface="+mn-ea"/>
                <a:cs typeface="+mn-cs"/>
              </a:rPr>
              <a:t>dataset</a:t>
            </a:r>
            <a:r>
              <a:rPr lang="es-ES" sz="1200" kern="1200" dirty="0">
                <a:solidFill>
                  <a:schemeClr val="tx1"/>
                </a:solidFill>
                <a:effectLst/>
                <a:latin typeface="+mn-lt"/>
                <a:ea typeface="+mn-ea"/>
                <a:cs typeface="+mn-cs"/>
              </a:rPr>
              <a:t> fue seleccionado desde la plataforma </a:t>
            </a:r>
            <a:r>
              <a:rPr lang="es-ES" sz="1200" kern="1200" dirty="0" err="1">
                <a:solidFill>
                  <a:schemeClr val="tx1"/>
                </a:solidFill>
                <a:effectLst/>
                <a:latin typeface="+mn-lt"/>
                <a:ea typeface="+mn-ea"/>
                <a:cs typeface="+mn-cs"/>
              </a:rPr>
              <a:t>Kaggle</a:t>
            </a:r>
            <a:r>
              <a:rPr lang="es-ES" sz="1200" kern="1200" dirty="0">
                <a:solidFill>
                  <a:schemeClr val="tx1"/>
                </a:solidFill>
                <a:effectLst/>
                <a:latin typeface="+mn-lt"/>
                <a:ea typeface="+mn-ea"/>
                <a:cs typeface="+mn-cs"/>
              </a:rPr>
              <a:t> tras explorar diferentes conjuntos de datos disponibles, y contiene transacciones realizadas con tarjetas de crédito por clientes europeos durante septiembre de 2013.</a:t>
            </a:r>
          </a:p>
          <a:p>
            <a:r>
              <a:rPr lang="es-ES" sz="1200" b="1" kern="1200" dirty="0" err="1">
                <a:solidFill>
                  <a:schemeClr val="tx1"/>
                </a:solidFill>
                <a:effectLst/>
                <a:latin typeface="+mn-lt"/>
                <a:ea typeface="+mn-ea"/>
                <a:cs typeface="+mn-cs"/>
              </a:rPr>
              <a:t>Dataset</a:t>
            </a:r>
            <a:endParaRPr lang="es-ES" sz="1200" b="1" kern="1200" dirty="0">
              <a:solidFill>
                <a:schemeClr val="tx1"/>
              </a:solidFill>
              <a:effectLst/>
              <a:latin typeface="+mn-lt"/>
              <a:ea typeface="+mn-ea"/>
              <a:cs typeface="+mn-cs"/>
            </a:endParaRPr>
          </a:p>
          <a:p>
            <a:pPr lvl="0"/>
            <a:r>
              <a:rPr lang="es-ES" sz="1200" b="1" kern="1200" dirty="0">
                <a:solidFill>
                  <a:schemeClr val="tx1"/>
                </a:solidFill>
                <a:effectLst/>
                <a:latin typeface="+mn-lt"/>
                <a:ea typeface="+mn-ea"/>
                <a:cs typeface="+mn-cs"/>
              </a:rPr>
              <a:t>Nombre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Credit</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Card</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Fraud</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Detection</a:t>
            </a:r>
            <a:endParaRPr lang="es-ES" sz="1200" kern="1200" dirty="0">
              <a:solidFill>
                <a:schemeClr val="tx1"/>
              </a:solidFill>
              <a:effectLst/>
              <a:latin typeface="+mn-lt"/>
              <a:ea typeface="+mn-ea"/>
              <a:cs typeface="+mn-cs"/>
            </a:endParaRPr>
          </a:p>
          <a:p>
            <a:pPr lvl="0"/>
            <a:r>
              <a:rPr lang="es-ES" sz="1200" b="1" kern="1200" dirty="0">
                <a:solidFill>
                  <a:schemeClr val="tx1"/>
                </a:solidFill>
                <a:effectLst/>
                <a:latin typeface="+mn-lt"/>
                <a:ea typeface="+mn-ea"/>
                <a:cs typeface="+mn-cs"/>
              </a:rPr>
              <a:t>Fuente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Kaggle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mlg-ulb</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creditcardfraud</a:t>
            </a:r>
            <a:r>
              <a:rPr lang="es-ES" sz="1200" kern="1200" dirty="0">
                <a:solidFill>
                  <a:schemeClr val="tx1"/>
                </a:solidFill>
                <a:effectLst/>
                <a:latin typeface="+mn-lt"/>
                <a:ea typeface="+mn-ea"/>
                <a:cs typeface="+mn-cs"/>
              </a:rPr>
              <a:t>)</a:t>
            </a:r>
          </a:p>
          <a:p>
            <a:pPr lvl="0"/>
            <a:r>
              <a:rPr lang="es-ES" sz="1200" b="1" kern="1200" dirty="0">
                <a:solidFill>
                  <a:schemeClr val="tx1"/>
                </a:solidFill>
                <a:effectLst/>
                <a:latin typeface="+mn-lt"/>
                <a:ea typeface="+mn-ea"/>
                <a:cs typeface="+mn-cs"/>
              </a:rPr>
              <a:t>Periodo</a:t>
            </a:r>
            <a:r>
              <a:rPr lang="es-ES" sz="1200" kern="1200" dirty="0">
                <a:solidFill>
                  <a:schemeClr val="tx1"/>
                </a:solidFill>
                <a:effectLst/>
                <a:latin typeface="+mn-lt"/>
                <a:ea typeface="+mn-ea"/>
                <a:cs typeface="+mn-cs"/>
              </a:rPr>
              <a:t>: Septiembre de 2013 (dos días de transacciones)</a:t>
            </a:r>
          </a:p>
          <a:p>
            <a:r>
              <a:rPr lang="es-ES" sz="1200" kern="1200" dirty="0">
                <a:solidFill>
                  <a:schemeClr val="tx1"/>
                </a:solidFill>
                <a:effectLst/>
                <a:latin typeface="+mn-lt"/>
                <a:ea typeface="+mn-ea"/>
                <a:cs typeface="+mn-cs"/>
              </a:rPr>
              <a:t>El </a:t>
            </a:r>
            <a:r>
              <a:rPr lang="es-ES" sz="1200" kern="1200" dirty="0" err="1">
                <a:solidFill>
                  <a:schemeClr val="tx1"/>
                </a:solidFill>
                <a:effectLst/>
                <a:latin typeface="+mn-lt"/>
                <a:ea typeface="+mn-ea"/>
                <a:cs typeface="+mn-cs"/>
              </a:rPr>
              <a:t>dataset</a:t>
            </a:r>
            <a:r>
              <a:rPr lang="es-ES" sz="1200" kern="1200" dirty="0">
                <a:solidFill>
                  <a:schemeClr val="tx1"/>
                </a:solidFill>
                <a:effectLst/>
                <a:latin typeface="+mn-lt"/>
                <a:ea typeface="+mn-ea"/>
                <a:cs typeface="+mn-cs"/>
              </a:rPr>
              <a:t> contiene </a:t>
            </a:r>
            <a:r>
              <a:rPr lang="es-ES" sz="1200" b="1" kern="1200" dirty="0">
                <a:solidFill>
                  <a:schemeClr val="tx1"/>
                </a:solidFill>
                <a:effectLst/>
                <a:latin typeface="+mn-lt"/>
                <a:ea typeface="+mn-ea"/>
                <a:cs typeface="+mn-cs"/>
              </a:rPr>
              <a:t>284.807 transacciones</a:t>
            </a:r>
            <a:r>
              <a:rPr lang="es-ES" sz="1200" kern="1200" dirty="0">
                <a:solidFill>
                  <a:schemeClr val="tx1"/>
                </a:solidFill>
                <a:effectLst/>
                <a:latin typeface="+mn-lt"/>
                <a:ea typeface="+mn-ea"/>
                <a:cs typeface="+mn-cs"/>
              </a:rPr>
              <a:t>, de las cuales </a:t>
            </a:r>
            <a:r>
              <a:rPr lang="es-ES" sz="1200" b="1" kern="1200" dirty="0">
                <a:solidFill>
                  <a:schemeClr val="tx1"/>
                </a:solidFill>
                <a:effectLst/>
                <a:latin typeface="+mn-lt"/>
                <a:ea typeface="+mn-ea"/>
                <a:cs typeface="+mn-cs"/>
              </a:rPr>
              <a:t>492 corresponden a fraudes</a:t>
            </a:r>
            <a:r>
              <a:rPr lang="es-ES" sz="1200" kern="1200" dirty="0">
                <a:solidFill>
                  <a:schemeClr val="tx1"/>
                </a:solidFill>
                <a:effectLst/>
                <a:latin typeface="+mn-lt"/>
                <a:ea typeface="+mn-ea"/>
                <a:cs typeface="+mn-cs"/>
              </a:rPr>
              <a:t>, lo que lo que implica un fuerte desbalanceo entre clases. Así mismo, el </a:t>
            </a:r>
            <a:r>
              <a:rPr lang="es-ES" sz="1200" kern="1200" dirty="0" err="1">
                <a:solidFill>
                  <a:schemeClr val="tx1"/>
                </a:solidFill>
                <a:effectLst/>
                <a:latin typeface="+mn-lt"/>
                <a:ea typeface="+mn-ea"/>
                <a:cs typeface="+mn-cs"/>
              </a:rPr>
              <a:t>dataset</a:t>
            </a:r>
            <a:r>
              <a:rPr lang="es-ES" sz="1200" kern="1200" dirty="0">
                <a:solidFill>
                  <a:schemeClr val="tx1"/>
                </a:solidFill>
                <a:effectLst/>
                <a:latin typeface="+mn-lt"/>
                <a:ea typeface="+mn-ea"/>
                <a:cs typeface="+mn-cs"/>
              </a:rPr>
              <a:t> contiene </a:t>
            </a:r>
            <a:r>
              <a:rPr lang="es-ES" sz="1200" b="1" kern="1200" dirty="0">
                <a:solidFill>
                  <a:schemeClr val="tx1"/>
                </a:solidFill>
                <a:effectLst/>
                <a:latin typeface="+mn-lt"/>
                <a:ea typeface="+mn-ea"/>
                <a:cs typeface="+mn-cs"/>
              </a:rPr>
              <a:t>31 variables</a:t>
            </a:r>
            <a:r>
              <a:rPr lang="es-ES" sz="1200" kern="1200" dirty="0">
                <a:solidFill>
                  <a:schemeClr val="tx1"/>
                </a:solidFill>
                <a:effectLst/>
                <a:latin typeface="+mn-lt"/>
                <a:ea typeface="+mn-ea"/>
                <a:cs typeface="+mn-cs"/>
              </a:rPr>
              <a:t>, donde la variable objetivo, </a:t>
            </a:r>
            <a:r>
              <a:rPr lang="es-ES" sz="1200" kern="1200" dirty="0" err="1">
                <a:solidFill>
                  <a:schemeClr val="tx1"/>
                </a:solidFill>
                <a:effectLst/>
                <a:latin typeface="+mn-lt"/>
                <a:ea typeface="+mn-ea"/>
                <a:cs typeface="+mn-cs"/>
              </a:rPr>
              <a:t>Class</a:t>
            </a:r>
            <a:r>
              <a:rPr lang="es-ES" sz="1200" kern="1200" dirty="0">
                <a:solidFill>
                  <a:schemeClr val="tx1"/>
                </a:solidFill>
                <a:effectLst/>
                <a:latin typeface="+mn-lt"/>
                <a:ea typeface="+mn-ea"/>
                <a:cs typeface="+mn-cs"/>
              </a:rPr>
              <a:t>, indica si una transacción es fraudulenta (1) o legítima (0).</a:t>
            </a:r>
          </a:p>
          <a:p>
            <a:r>
              <a:rPr lang="es-ES" sz="1200" kern="1200" dirty="0">
                <a:solidFill>
                  <a:schemeClr val="tx1"/>
                </a:solidFill>
                <a:effectLst/>
                <a:latin typeface="+mn-lt"/>
                <a:ea typeface="+mn-ea"/>
                <a:cs typeface="+mn-cs"/>
              </a:rPr>
              <a:t>Las variables predictoras, </a:t>
            </a:r>
            <a:r>
              <a:rPr lang="es-ES" sz="1200" b="1" kern="1200" dirty="0">
                <a:solidFill>
                  <a:schemeClr val="tx1"/>
                </a:solidFill>
                <a:effectLst/>
                <a:latin typeface="+mn-lt"/>
                <a:ea typeface="+mn-ea"/>
                <a:cs typeface="+mn-cs"/>
              </a:rPr>
              <a:t>V1–V28 </a:t>
            </a:r>
            <a:r>
              <a:rPr lang="es-ES" sz="1200" kern="1200" dirty="0">
                <a:solidFill>
                  <a:schemeClr val="tx1"/>
                </a:solidFill>
                <a:effectLst/>
                <a:latin typeface="+mn-lt"/>
                <a:ea typeface="+mn-ea"/>
                <a:cs typeface="+mn-cs"/>
              </a:rPr>
              <a:t>, han sido transformadas mediante Análisis de Componentes Principales (PCA), por motivos de confidencialidad. Adicionalmente, se incluyen las variables </a:t>
            </a:r>
            <a:r>
              <a:rPr lang="es-ES" sz="1200" b="1" kern="1200" dirty="0">
                <a:solidFill>
                  <a:schemeClr val="tx1"/>
                </a:solidFill>
                <a:effectLst/>
                <a:latin typeface="+mn-lt"/>
                <a:ea typeface="+mn-ea"/>
                <a:cs typeface="+mn-cs"/>
              </a:rPr>
              <a:t>Time</a:t>
            </a:r>
            <a:r>
              <a:rPr lang="es-ES" sz="1200" kern="1200" dirty="0">
                <a:solidFill>
                  <a:schemeClr val="tx1"/>
                </a:solidFill>
                <a:effectLst/>
                <a:latin typeface="+mn-lt"/>
                <a:ea typeface="+mn-ea"/>
                <a:cs typeface="+mn-cs"/>
              </a:rPr>
              <a:t>, que representa el tiempo transcurrido desde la primera transacción registrada, y </a:t>
            </a:r>
            <a:r>
              <a:rPr lang="es-ES" sz="1200" b="1" kern="1200" dirty="0" err="1">
                <a:solidFill>
                  <a:schemeClr val="tx1"/>
                </a:solidFill>
                <a:effectLst/>
                <a:latin typeface="+mn-lt"/>
                <a:ea typeface="+mn-ea"/>
                <a:cs typeface="+mn-cs"/>
              </a:rPr>
              <a:t>Amount</a:t>
            </a:r>
            <a:r>
              <a:rPr lang="es-ES" sz="1200" kern="1200" dirty="0">
                <a:solidFill>
                  <a:schemeClr val="tx1"/>
                </a:solidFill>
                <a:effectLst/>
                <a:latin typeface="+mn-lt"/>
                <a:ea typeface="+mn-ea"/>
                <a:cs typeface="+mn-cs"/>
              </a:rPr>
              <a:t>, que indica el importe de la transacción. Estas dos variables son las únicas no transformadas. La variable objetivo es </a:t>
            </a:r>
            <a:r>
              <a:rPr lang="es-ES" sz="1200" b="1" kern="1200" dirty="0" err="1">
                <a:solidFill>
                  <a:schemeClr val="tx1"/>
                </a:solidFill>
                <a:effectLst/>
                <a:latin typeface="+mn-lt"/>
                <a:ea typeface="+mn-ea"/>
                <a:cs typeface="+mn-cs"/>
              </a:rPr>
              <a:t>Class</a:t>
            </a:r>
            <a:r>
              <a:rPr lang="es-ES" sz="1200" kern="1200" dirty="0">
                <a:solidFill>
                  <a:schemeClr val="tx1"/>
                </a:solidFill>
                <a:effectLst/>
                <a:latin typeface="+mn-lt"/>
                <a:ea typeface="+mn-ea"/>
                <a:cs typeface="+mn-cs"/>
              </a:rPr>
              <a:t>, que nos indica si una transacción es fraudulenta (1) o legítima (0).</a:t>
            </a:r>
          </a:p>
        </p:txBody>
      </p:sp>
      <p:sp>
        <p:nvSpPr>
          <p:cNvPr id="4" name="Marcador de número de diapositiva 3"/>
          <p:cNvSpPr>
            <a:spLocks noGrp="1"/>
          </p:cNvSpPr>
          <p:nvPr>
            <p:ph type="sldNum" sz="quarter" idx="5"/>
          </p:nvPr>
        </p:nvSpPr>
        <p:spPr/>
        <p:txBody>
          <a:bodyPr/>
          <a:lstStyle/>
          <a:p>
            <a:pPr rtl="0"/>
            <a:fld id="{E3B36274-F2B9-4C45-BBB4-0EDF4CD651A7}" type="slidenum">
              <a:rPr lang="es-ES" noProof="0" smtClean="0"/>
              <a:t>5</a:t>
            </a:fld>
            <a:endParaRPr lang="es-ES" noProof="0"/>
          </a:p>
        </p:txBody>
      </p:sp>
    </p:spTree>
    <p:extLst>
      <p:ext uri="{BB962C8B-B14F-4D97-AF65-F5344CB8AC3E}">
        <p14:creationId xmlns:p14="http://schemas.microsoft.com/office/powerpoint/2010/main" val="3862790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Se plantearon las siguientes hipótesis iniciales:</a:t>
            </a:r>
          </a:p>
          <a:p>
            <a:pPr lvl="0"/>
            <a:r>
              <a:rPr lang="es-ES" sz="1200" kern="1200" dirty="0">
                <a:solidFill>
                  <a:schemeClr val="tx1"/>
                </a:solidFill>
                <a:effectLst/>
                <a:latin typeface="+mn-lt"/>
                <a:ea typeface="+mn-ea"/>
                <a:cs typeface="+mn-cs"/>
              </a:rPr>
              <a:t>Las transacciones fraudulentas presentan patrones diferenciados respecto a las legítimas en algunas variables.</a:t>
            </a:r>
          </a:p>
          <a:p>
            <a:pPr lvl="0"/>
            <a:r>
              <a:rPr lang="es-ES" sz="1200" kern="1200" dirty="0">
                <a:solidFill>
                  <a:schemeClr val="tx1"/>
                </a:solidFill>
                <a:effectLst/>
                <a:latin typeface="+mn-lt"/>
                <a:ea typeface="+mn-ea"/>
                <a:cs typeface="+mn-cs"/>
              </a:rPr>
              <a:t>El importe de la transacción (</a:t>
            </a:r>
            <a:r>
              <a:rPr lang="es-ES" sz="1200" kern="1200" dirty="0" err="1">
                <a:solidFill>
                  <a:schemeClr val="tx1"/>
                </a:solidFill>
                <a:effectLst/>
                <a:latin typeface="+mn-lt"/>
                <a:ea typeface="+mn-ea"/>
                <a:cs typeface="+mn-cs"/>
              </a:rPr>
              <a:t>Amount</a:t>
            </a:r>
            <a:r>
              <a:rPr lang="es-ES" sz="1200" kern="1200" dirty="0">
                <a:solidFill>
                  <a:schemeClr val="tx1"/>
                </a:solidFill>
                <a:effectLst/>
                <a:latin typeface="+mn-lt"/>
                <a:ea typeface="+mn-ea"/>
                <a:cs typeface="+mn-cs"/>
              </a:rPr>
              <a:t>) está relacionado con la probabilidad de fraude.</a:t>
            </a:r>
          </a:p>
          <a:p>
            <a:pPr lvl="0"/>
            <a:r>
              <a:rPr lang="es-ES" sz="1200" kern="1200" dirty="0">
                <a:solidFill>
                  <a:schemeClr val="tx1"/>
                </a:solidFill>
                <a:effectLst/>
                <a:latin typeface="+mn-lt"/>
                <a:ea typeface="+mn-ea"/>
                <a:cs typeface="+mn-cs"/>
              </a:rPr>
              <a:t>El fraude no puede explicarse mediante una única variable, sino mediante la combinación de varias.</a:t>
            </a:r>
          </a:p>
          <a:p>
            <a:r>
              <a:rPr lang="es-ES" sz="1200" kern="1200" dirty="0">
                <a:solidFill>
                  <a:schemeClr val="tx1"/>
                </a:solidFill>
                <a:effectLst/>
                <a:latin typeface="+mn-lt"/>
                <a:ea typeface="+mn-ea"/>
                <a:cs typeface="+mn-cs"/>
              </a:rPr>
              <a:t>Estas hipótesis se contrastan a lo largo del análisis exploratorio.</a:t>
            </a:r>
          </a:p>
          <a:p>
            <a:endParaRPr lang="es-ES" dirty="0"/>
          </a:p>
        </p:txBody>
      </p:sp>
      <p:sp>
        <p:nvSpPr>
          <p:cNvPr id="4" name="Marcador de número de diapositiva 3"/>
          <p:cNvSpPr>
            <a:spLocks noGrp="1"/>
          </p:cNvSpPr>
          <p:nvPr>
            <p:ph type="sldNum" sz="quarter" idx="5"/>
          </p:nvPr>
        </p:nvSpPr>
        <p:spPr/>
        <p:txBody>
          <a:bodyPr/>
          <a:lstStyle/>
          <a:p>
            <a:pPr rtl="0"/>
            <a:fld id="{E3B36274-F2B9-4C45-BBB4-0EDF4CD651A7}" type="slidenum">
              <a:rPr lang="es-ES" noProof="0" smtClean="0"/>
              <a:t>6</a:t>
            </a:fld>
            <a:endParaRPr lang="es-ES" noProof="0"/>
          </a:p>
        </p:txBody>
      </p:sp>
    </p:spTree>
    <p:extLst>
      <p:ext uri="{BB962C8B-B14F-4D97-AF65-F5344CB8AC3E}">
        <p14:creationId xmlns:p14="http://schemas.microsoft.com/office/powerpoint/2010/main" val="193648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a:t>
            </a:r>
            <a:r>
              <a:rPr lang="es-ES" sz="1200" kern="1200" dirty="0" err="1">
                <a:solidFill>
                  <a:schemeClr val="tx1"/>
                </a:solidFill>
                <a:effectLst/>
                <a:latin typeface="+mn-lt"/>
                <a:ea typeface="+mn-ea"/>
                <a:cs typeface="+mn-cs"/>
              </a:rPr>
              <a:t>dataset</a:t>
            </a:r>
            <a:r>
              <a:rPr lang="es-ES" sz="1200" kern="1200" dirty="0">
                <a:solidFill>
                  <a:schemeClr val="tx1"/>
                </a:solidFill>
                <a:effectLst/>
                <a:latin typeface="+mn-lt"/>
                <a:ea typeface="+mn-ea"/>
                <a:cs typeface="+mn-cs"/>
              </a:rPr>
              <a:t> se descargó mediante la API oficial de </a:t>
            </a:r>
            <a:r>
              <a:rPr lang="es-ES" sz="1200" kern="1200" dirty="0" err="1">
                <a:solidFill>
                  <a:schemeClr val="tx1"/>
                </a:solidFill>
                <a:effectLst/>
                <a:latin typeface="+mn-lt"/>
                <a:ea typeface="+mn-ea"/>
                <a:cs typeface="+mn-cs"/>
              </a:rPr>
              <a:t>Kaggle</a:t>
            </a:r>
            <a:r>
              <a:rPr lang="es-ES" sz="1200" kern="1200" dirty="0">
                <a:solidFill>
                  <a:schemeClr val="tx1"/>
                </a:solidFill>
                <a:effectLst/>
                <a:latin typeface="+mn-lt"/>
                <a:ea typeface="+mn-ea"/>
                <a:cs typeface="+mn-cs"/>
              </a:rPr>
              <a:t> y se integró en un único </a:t>
            </a:r>
            <a:r>
              <a:rPr lang="es-ES" sz="1200" kern="1200" dirty="0" err="1">
                <a:solidFill>
                  <a:schemeClr val="tx1"/>
                </a:solidFill>
                <a:effectLst/>
                <a:latin typeface="+mn-lt"/>
                <a:ea typeface="+mn-ea"/>
                <a:cs typeface="+mn-cs"/>
              </a:rPr>
              <a:t>DataFrame</a:t>
            </a:r>
            <a:r>
              <a:rPr lang="es-ES" sz="1200" kern="1200" dirty="0">
                <a:solidFill>
                  <a:schemeClr val="tx1"/>
                </a:solidFill>
                <a:effectLst/>
                <a:latin typeface="+mn-lt"/>
                <a:ea typeface="+mn-ea"/>
                <a:cs typeface="+mn-cs"/>
              </a:rPr>
              <a:t>. No fue necesaria la integración de múltiples fuentes.</a:t>
            </a:r>
          </a:p>
          <a:p>
            <a:r>
              <a:rPr lang="es-ES" sz="1200" kern="1200" dirty="0">
                <a:solidFill>
                  <a:schemeClr val="tx1"/>
                </a:solidFill>
                <a:effectLst/>
                <a:latin typeface="+mn-lt"/>
                <a:ea typeface="+mn-ea"/>
                <a:cs typeface="+mn-cs"/>
              </a:rPr>
              <a:t>Las acciones de preprocesado incluyeron:</a:t>
            </a:r>
          </a:p>
          <a:p>
            <a:pPr lvl="0"/>
            <a:r>
              <a:rPr lang="es-ES" sz="1200" kern="1200" dirty="0">
                <a:solidFill>
                  <a:schemeClr val="tx1"/>
                </a:solidFill>
                <a:effectLst/>
                <a:latin typeface="+mn-lt"/>
                <a:ea typeface="+mn-ea"/>
                <a:cs typeface="+mn-cs"/>
              </a:rPr>
              <a:t>Carga y revisión de la estructura del </a:t>
            </a:r>
            <a:r>
              <a:rPr lang="es-ES" sz="1200" kern="1200" dirty="0" err="1">
                <a:solidFill>
                  <a:schemeClr val="tx1"/>
                </a:solidFill>
                <a:effectLst/>
                <a:latin typeface="+mn-lt"/>
                <a:ea typeface="+mn-ea"/>
                <a:cs typeface="+mn-cs"/>
              </a:rPr>
              <a:t>dataset</a:t>
            </a:r>
            <a:r>
              <a:rPr lang="es-ES" sz="1200" kern="1200" dirty="0">
                <a:solidFill>
                  <a:schemeClr val="tx1"/>
                </a:solidFill>
                <a:effectLst/>
                <a:latin typeface="+mn-lt"/>
                <a:ea typeface="+mn-ea"/>
                <a:cs typeface="+mn-cs"/>
              </a:rPr>
              <a:t>.</a:t>
            </a:r>
          </a:p>
          <a:p>
            <a:pPr lvl="0"/>
            <a:r>
              <a:rPr lang="es-ES" sz="1200" kern="1200" dirty="0">
                <a:solidFill>
                  <a:schemeClr val="tx1"/>
                </a:solidFill>
                <a:effectLst/>
                <a:latin typeface="+mn-lt"/>
                <a:ea typeface="+mn-ea"/>
                <a:cs typeface="+mn-cs"/>
              </a:rPr>
              <a:t>Verificación de tipos de datos. </a:t>
            </a:r>
          </a:p>
          <a:p>
            <a:pPr lvl="0"/>
            <a:r>
              <a:rPr lang="es-ES" sz="1200" kern="1200" dirty="0">
                <a:solidFill>
                  <a:schemeClr val="tx1"/>
                </a:solidFill>
                <a:effectLst/>
                <a:latin typeface="+mn-lt"/>
                <a:ea typeface="+mn-ea"/>
                <a:cs typeface="+mn-cs"/>
              </a:rPr>
              <a:t>Creación de una variable transformada </a:t>
            </a:r>
            <a:r>
              <a:rPr lang="es-ES" sz="1200" kern="1200" dirty="0" err="1">
                <a:solidFill>
                  <a:schemeClr val="tx1"/>
                </a:solidFill>
                <a:effectLst/>
                <a:latin typeface="+mn-lt"/>
                <a:ea typeface="+mn-ea"/>
                <a:cs typeface="+mn-cs"/>
              </a:rPr>
              <a:t>Amount_log</a:t>
            </a:r>
            <a:r>
              <a:rPr lang="es-ES" sz="1200" kern="1200" dirty="0">
                <a:solidFill>
                  <a:schemeClr val="tx1"/>
                </a:solidFill>
                <a:effectLst/>
                <a:latin typeface="+mn-lt"/>
                <a:ea typeface="+mn-ea"/>
                <a:cs typeface="+mn-cs"/>
              </a:rPr>
              <a:t> mediante transformación logarítmica.</a:t>
            </a:r>
          </a:p>
          <a:p>
            <a:r>
              <a:rPr lang="es-ES" sz="1200" kern="1200" dirty="0">
                <a:solidFill>
                  <a:schemeClr val="tx1"/>
                </a:solidFill>
                <a:effectLst/>
                <a:latin typeface="+mn-lt"/>
                <a:ea typeface="+mn-ea"/>
                <a:cs typeface="+mn-cs"/>
              </a:rPr>
              <a:t>En esta primera etapa se realizó la carga del </a:t>
            </a:r>
            <a:r>
              <a:rPr lang="es-ES" sz="1200" kern="1200" dirty="0" err="1">
                <a:solidFill>
                  <a:schemeClr val="tx1"/>
                </a:solidFill>
                <a:effectLst/>
                <a:latin typeface="+mn-lt"/>
                <a:ea typeface="+mn-ea"/>
                <a:cs typeface="+mn-cs"/>
              </a:rPr>
              <a:t>dataset</a:t>
            </a:r>
            <a:r>
              <a:rPr lang="es-ES" sz="1200" kern="1200" dirty="0">
                <a:solidFill>
                  <a:schemeClr val="tx1"/>
                </a:solidFill>
                <a:effectLst/>
                <a:latin typeface="+mn-lt"/>
                <a:ea typeface="+mn-ea"/>
                <a:cs typeface="+mn-cs"/>
              </a:rPr>
              <a:t> y se hizo una inspección general de su estructura, para evaluar la calidad de los datos. Se comprobó que el conjunto de datos </a:t>
            </a:r>
            <a:r>
              <a:rPr lang="es-ES" sz="1200" b="1" kern="1200" dirty="0">
                <a:solidFill>
                  <a:schemeClr val="tx1"/>
                </a:solidFill>
                <a:effectLst/>
                <a:latin typeface="+mn-lt"/>
                <a:ea typeface="+mn-ea"/>
                <a:cs typeface="+mn-cs"/>
              </a:rPr>
              <a:t>no contiene valores nulos ni inconsistencias evidentes</a:t>
            </a:r>
            <a:r>
              <a:rPr lang="es-ES" sz="1200" kern="1200" dirty="0">
                <a:solidFill>
                  <a:schemeClr val="tx1"/>
                </a:solidFill>
                <a:effectLst/>
                <a:latin typeface="+mn-lt"/>
                <a:ea typeface="+mn-ea"/>
                <a:cs typeface="+mn-cs"/>
              </a:rPr>
              <a:t> en los tipos de datos. Además, todas las variables numéricas se encuentran correctamente definidas.</a:t>
            </a:r>
          </a:p>
          <a:p>
            <a:endParaRPr lang="es-ES" dirty="0"/>
          </a:p>
        </p:txBody>
      </p:sp>
      <p:sp>
        <p:nvSpPr>
          <p:cNvPr id="4" name="Marcador de número de diapositiva 3"/>
          <p:cNvSpPr>
            <a:spLocks noGrp="1"/>
          </p:cNvSpPr>
          <p:nvPr>
            <p:ph type="sldNum" sz="quarter" idx="5"/>
          </p:nvPr>
        </p:nvSpPr>
        <p:spPr/>
        <p:txBody>
          <a:bodyPr/>
          <a:lstStyle/>
          <a:p>
            <a:pPr rtl="0"/>
            <a:fld id="{E3B36274-F2B9-4C45-BBB4-0EDF4CD651A7}" type="slidenum">
              <a:rPr lang="es-ES" noProof="0" smtClean="0"/>
              <a:t>8</a:t>
            </a:fld>
            <a:endParaRPr lang="es-ES" noProof="0"/>
          </a:p>
        </p:txBody>
      </p:sp>
    </p:spTree>
    <p:extLst>
      <p:ext uri="{BB962C8B-B14F-4D97-AF65-F5344CB8AC3E}">
        <p14:creationId xmlns:p14="http://schemas.microsoft.com/office/powerpoint/2010/main" val="3253981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E3B36274-F2B9-4C45-BBB4-0EDF4CD651A7}" type="slidenum">
              <a:rPr lang="es-ES" noProof="0" smtClean="0"/>
              <a:t>9</a:t>
            </a:fld>
            <a:endParaRPr lang="es-ES" noProof="0"/>
          </a:p>
        </p:txBody>
      </p:sp>
    </p:spTree>
    <p:extLst>
      <p:ext uri="{BB962C8B-B14F-4D97-AF65-F5344CB8AC3E}">
        <p14:creationId xmlns:p14="http://schemas.microsoft.com/office/powerpoint/2010/main" val="203946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mn-lt"/>
                <a:ea typeface="+mn-ea"/>
                <a:cs typeface="+mn-cs"/>
              </a:rPr>
              <a:t>5.1 VALORES FALTANTES</a:t>
            </a:r>
          </a:p>
          <a:p>
            <a:r>
              <a:rPr lang="es-ES" sz="1200" kern="1200" dirty="0">
                <a:solidFill>
                  <a:schemeClr val="tx1"/>
                </a:solidFill>
                <a:effectLst/>
                <a:latin typeface="+mn-lt"/>
                <a:ea typeface="+mn-ea"/>
                <a:cs typeface="+mn-cs"/>
              </a:rPr>
              <a:t>No se detectaron valores nulos en ninguna de las variables.</a:t>
            </a:r>
          </a:p>
          <a:p>
            <a:r>
              <a:rPr lang="es-ES" sz="1200" b="1" kern="1200" dirty="0">
                <a:solidFill>
                  <a:schemeClr val="tx1"/>
                </a:solidFill>
                <a:effectLst/>
                <a:latin typeface="+mn-lt"/>
                <a:ea typeface="+mn-ea"/>
                <a:cs typeface="+mn-cs"/>
              </a:rPr>
              <a:t>5.2 DUPLICADOS</a:t>
            </a:r>
          </a:p>
          <a:p>
            <a:r>
              <a:rPr lang="es-ES" sz="1200" kern="1200" dirty="0">
                <a:solidFill>
                  <a:schemeClr val="tx1"/>
                </a:solidFill>
                <a:effectLst/>
                <a:latin typeface="+mn-lt"/>
                <a:ea typeface="+mn-ea"/>
                <a:cs typeface="+mn-cs"/>
              </a:rPr>
              <a:t>Se identificaron </a:t>
            </a:r>
            <a:r>
              <a:rPr lang="es-ES" sz="1200" b="1" kern="1200" dirty="0">
                <a:solidFill>
                  <a:schemeClr val="tx1"/>
                </a:solidFill>
                <a:effectLst/>
                <a:latin typeface="+mn-lt"/>
                <a:ea typeface="+mn-ea"/>
                <a:cs typeface="+mn-cs"/>
              </a:rPr>
              <a:t>1.081 filas duplicadas exactas</a:t>
            </a:r>
            <a:r>
              <a:rPr lang="es-ES" sz="1200" kern="1200" dirty="0">
                <a:solidFill>
                  <a:schemeClr val="tx1"/>
                </a:solidFill>
                <a:effectLst/>
                <a:latin typeface="+mn-lt"/>
                <a:ea typeface="+mn-ea"/>
                <a:cs typeface="+mn-cs"/>
              </a:rPr>
              <a:t>, correspondientes a múltiples grupos de transacciones idénticas. Dado que estos duplicados podían distorsionar el análisis, se procedió a su eliminación para evitar posibles sesgos en el análisis posterior y garantizar la integridad de los resultados.</a:t>
            </a:r>
          </a:p>
          <a:p>
            <a:endParaRPr lang="es-ES" dirty="0"/>
          </a:p>
        </p:txBody>
      </p:sp>
      <p:sp>
        <p:nvSpPr>
          <p:cNvPr id="4" name="Marcador de número de diapositiva 3"/>
          <p:cNvSpPr>
            <a:spLocks noGrp="1"/>
          </p:cNvSpPr>
          <p:nvPr>
            <p:ph type="sldNum" sz="quarter" idx="5"/>
          </p:nvPr>
        </p:nvSpPr>
        <p:spPr/>
        <p:txBody>
          <a:bodyPr/>
          <a:lstStyle/>
          <a:p>
            <a:pPr rtl="0"/>
            <a:fld id="{E3B36274-F2B9-4C45-BBB4-0EDF4CD651A7}" type="slidenum">
              <a:rPr lang="es-ES" noProof="0" smtClean="0"/>
              <a:t>10</a:t>
            </a:fld>
            <a:endParaRPr lang="es-ES" noProof="0"/>
          </a:p>
        </p:txBody>
      </p:sp>
    </p:spTree>
    <p:extLst>
      <p:ext uri="{BB962C8B-B14F-4D97-AF65-F5344CB8AC3E}">
        <p14:creationId xmlns:p14="http://schemas.microsoft.com/office/powerpoint/2010/main" val="2705285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l título">
    <p:bg>
      <p:bgPr>
        <a:solidFill>
          <a:schemeClr val="bg1"/>
        </a:solidFill>
        <a:effectLst/>
      </p:bgPr>
    </p:bg>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8" name="Paralelogramo 7"/>
          <p:cNvSpPr/>
          <p:nvPr userDrawn="1"/>
        </p:nvSpPr>
        <p:spPr>
          <a:xfrm>
            <a:off x="842352" y="606206"/>
            <a:ext cx="10484024" cy="5573039"/>
          </a:xfrm>
          <a:custGeom>
            <a:avLst/>
            <a:gdLst>
              <a:gd name="connsiteX0" fmla="*/ 0 w 10896600"/>
              <a:gd name="connsiteY0" fmla="*/ 5410200 h 5410200"/>
              <a:gd name="connsiteX1" fmla="*/ 1352550 w 10896600"/>
              <a:gd name="connsiteY1" fmla="*/ 0 h 5410200"/>
              <a:gd name="connsiteX2" fmla="*/ 10896600 w 10896600"/>
              <a:gd name="connsiteY2" fmla="*/ 0 h 5410200"/>
              <a:gd name="connsiteX3" fmla="*/ 9544050 w 10896600"/>
              <a:gd name="connsiteY3" fmla="*/ 5410200 h 5410200"/>
              <a:gd name="connsiteX4" fmla="*/ 0 w 10896600"/>
              <a:gd name="connsiteY4" fmla="*/ 5410200 h 5410200"/>
              <a:gd name="connsiteX0" fmla="*/ 0 w 10733762"/>
              <a:gd name="connsiteY0" fmla="*/ 5234835 h 5410200"/>
              <a:gd name="connsiteX1" fmla="*/ 1189712 w 10733762"/>
              <a:gd name="connsiteY1" fmla="*/ 0 h 5410200"/>
              <a:gd name="connsiteX2" fmla="*/ 10733762 w 10733762"/>
              <a:gd name="connsiteY2" fmla="*/ 0 h 5410200"/>
              <a:gd name="connsiteX3" fmla="*/ 9381212 w 10733762"/>
              <a:gd name="connsiteY3" fmla="*/ 5410200 h 5410200"/>
              <a:gd name="connsiteX4" fmla="*/ 0 w 10733762"/>
              <a:gd name="connsiteY4" fmla="*/ 5234835 h 5410200"/>
              <a:gd name="connsiteX0" fmla="*/ 0 w 10771340"/>
              <a:gd name="connsiteY0" fmla="*/ 5360096 h 5410200"/>
              <a:gd name="connsiteX1" fmla="*/ 1227290 w 10771340"/>
              <a:gd name="connsiteY1" fmla="*/ 0 h 5410200"/>
              <a:gd name="connsiteX2" fmla="*/ 10771340 w 10771340"/>
              <a:gd name="connsiteY2" fmla="*/ 0 h 5410200"/>
              <a:gd name="connsiteX3" fmla="*/ 9418790 w 10771340"/>
              <a:gd name="connsiteY3" fmla="*/ 5410200 h 5410200"/>
              <a:gd name="connsiteX4" fmla="*/ 0 w 10771340"/>
              <a:gd name="connsiteY4" fmla="*/ 5360096 h 5410200"/>
              <a:gd name="connsiteX0" fmla="*/ 0 w 10771340"/>
              <a:gd name="connsiteY0" fmla="*/ 5360096 h 5360096"/>
              <a:gd name="connsiteX1" fmla="*/ 1227290 w 10771340"/>
              <a:gd name="connsiteY1" fmla="*/ 0 h 5360096"/>
              <a:gd name="connsiteX2" fmla="*/ 10771340 w 10771340"/>
              <a:gd name="connsiteY2" fmla="*/ 0 h 5360096"/>
              <a:gd name="connsiteX3" fmla="*/ 9819623 w 10771340"/>
              <a:gd name="connsiteY3" fmla="*/ 5335043 h 5360096"/>
              <a:gd name="connsiteX4" fmla="*/ 0 w 10771340"/>
              <a:gd name="connsiteY4" fmla="*/ 5360096 h 5360096"/>
              <a:gd name="connsiteX0" fmla="*/ 0 w 10345455"/>
              <a:gd name="connsiteY0" fmla="*/ 5573039 h 5573039"/>
              <a:gd name="connsiteX1" fmla="*/ 1227290 w 10345455"/>
              <a:gd name="connsiteY1" fmla="*/ 212943 h 5573039"/>
              <a:gd name="connsiteX2" fmla="*/ 10345455 w 10345455"/>
              <a:gd name="connsiteY2" fmla="*/ 0 h 5573039"/>
              <a:gd name="connsiteX3" fmla="*/ 9819623 w 10345455"/>
              <a:gd name="connsiteY3" fmla="*/ 5547986 h 5573039"/>
              <a:gd name="connsiteX4" fmla="*/ 0 w 10345455"/>
              <a:gd name="connsiteY4" fmla="*/ 5573039 h 5573039"/>
              <a:gd name="connsiteX0" fmla="*/ 100469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00469 w 10445924"/>
              <a:gd name="connsiteY4" fmla="*/ 5573039 h 5573039"/>
              <a:gd name="connsiteX0" fmla="*/ 376042 w 10445924"/>
              <a:gd name="connsiteY0" fmla="*/ 5435252 h 5547986"/>
              <a:gd name="connsiteX1" fmla="*/ 0 w 10445924"/>
              <a:gd name="connsiteY1" fmla="*/ 250521 h 5547986"/>
              <a:gd name="connsiteX2" fmla="*/ 10445924 w 10445924"/>
              <a:gd name="connsiteY2" fmla="*/ 0 h 5547986"/>
              <a:gd name="connsiteX3" fmla="*/ 9920092 w 10445924"/>
              <a:gd name="connsiteY3" fmla="*/ 5547986 h 5547986"/>
              <a:gd name="connsiteX4" fmla="*/ 376042 w 10445924"/>
              <a:gd name="connsiteY4" fmla="*/ 5435252 h 5547986"/>
              <a:gd name="connsiteX0" fmla="*/ 112995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12995 w 10445924"/>
              <a:gd name="connsiteY4" fmla="*/ 5573039 h 557303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67036 h 5592089"/>
              <a:gd name="connsiteX4" fmla="*/ 112995 w 10464974"/>
              <a:gd name="connsiteY4" fmla="*/ 5592089 h 559208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47986 h 5592089"/>
              <a:gd name="connsiteX4" fmla="*/ 112995 w 10464974"/>
              <a:gd name="connsiteY4" fmla="*/ 5592089 h 5592089"/>
              <a:gd name="connsiteX0" fmla="*/ 112995 w 10464974"/>
              <a:gd name="connsiteY0" fmla="*/ 5573039 h 5573039"/>
              <a:gd name="connsiteX1" fmla="*/ 0 w 10464974"/>
              <a:gd name="connsiteY1" fmla="*/ 269571 h 5573039"/>
              <a:gd name="connsiteX2" fmla="*/ 10464974 w 10464974"/>
              <a:gd name="connsiteY2" fmla="*/ 0 h 5573039"/>
              <a:gd name="connsiteX3" fmla="*/ 9920092 w 10464974"/>
              <a:gd name="connsiteY3" fmla="*/ 5547986 h 5573039"/>
              <a:gd name="connsiteX4" fmla="*/ 112995 w 10464974"/>
              <a:gd name="connsiteY4" fmla="*/ 5573039 h 5573039"/>
              <a:gd name="connsiteX0" fmla="*/ 132045 w 10484024"/>
              <a:gd name="connsiteY0" fmla="*/ 5573039 h 5573039"/>
              <a:gd name="connsiteX1" fmla="*/ 0 w 10484024"/>
              <a:gd name="connsiteY1" fmla="*/ 269571 h 5573039"/>
              <a:gd name="connsiteX2" fmla="*/ 10484024 w 10484024"/>
              <a:gd name="connsiteY2" fmla="*/ 0 h 5573039"/>
              <a:gd name="connsiteX3" fmla="*/ 9939142 w 10484024"/>
              <a:gd name="connsiteY3" fmla="*/ 5547986 h 5573039"/>
              <a:gd name="connsiteX4" fmla="*/ 132045 w 10484024"/>
              <a:gd name="connsiteY4" fmla="*/ 5573039 h 5573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024" h="5573039">
                <a:moveTo>
                  <a:pt x="132045" y="5573039"/>
                </a:moveTo>
                <a:lnTo>
                  <a:pt x="0" y="269571"/>
                </a:lnTo>
                <a:lnTo>
                  <a:pt x="10484024" y="0"/>
                </a:lnTo>
                <a:lnTo>
                  <a:pt x="9939142" y="5547986"/>
                </a:lnTo>
                <a:lnTo>
                  <a:pt x="132045" y="5573039"/>
                </a:lnTo>
                <a:close/>
              </a:path>
            </a:pathLst>
          </a:custGeom>
          <a:solidFill>
            <a:schemeClr val="bg2">
              <a:lumMod val="25000"/>
              <a:alpha val="73000"/>
            </a:schemeClr>
          </a:solidFill>
          <a:ln cap="rnd">
            <a:solidFill>
              <a:schemeClr val="bg2">
                <a:lumMod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ln>
                <a:noFill/>
              </a:ln>
              <a:solidFill>
                <a:schemeClr val="tx1"/>
              </a:solidFill>
            </a:endParaRPr>
          </a:p>
        </p:txBody>
      </p:sp>
      <p:sp>
        <p:nvSpPr>
          <p:cNvPr id="2" name="Título 1"/>
          <p:cNvSpPr>
            <a:spLocks noGrp="1"/>
          </p:cNvSpPr>
          <p:nvPr>
            <p:ph type="ctrTitle"/>
          </p:nvPr>
        </p:nvSpPr>
        <p:spPr bwMode="white">
          <a:xfrm>
            <a:off x="1522413" y="914400"/>
            <a:ext cx="9144000" cy="3505200"/>
          </a:xfrm>
        </p:spPr>
        <p:txBody>
          <a:bodyPr rtlCol="0">
            <a:noAutofit/>
          </a:bodyPr>
          <a:lstStyle>
            <a:lvl1pPr>
              <a:defRPr sz="7200">
                <a:solidFill>
                  <a:schemeClr val="bg1"/>
                </a:solidFill>
              </a:defRPr>
            </a:lvl1pPr>
          </a:lstStyle>
          <a:p>
            <a:pPr rtl="0"/>
            <a:r>
              <a:rPr lang="es-ES" noProof="0"/>
              <a:t>Haga clic para modificar el estilo de título del patrón</a:t>
            </a:r>
          </a:p>
        </p:txBody>
      </p:sp>
      <p:sp>
        <p:nvSpPr>
          <p:cNvPr id="3" name="Subtítulo 2"/>
          <p:cNvSpPr>
            <a:spLocks noGrp="1"/>
          </p:cNvSpPr>
          <p:nvPr>
            <p:ph type="subTitle" idx="1"/>
          </p:nvPr>
        </p:nvSpPr>
        <p:spPr bwMode="white">
          <a:xfrm>
            <a:off x="1522413" y="4495800"/>
            <a:ext cx="8229600" cy="1066800"/>
          </a:xfrm>
        </p:spPr>
        <p:txBody>
          <a:bodyPr rtlCol="0">
            <a:normAutofit/>
          </a:bodyPr>
          <a:lstStyle>
            <a:lvl1pPr marL="0" indent="0" algn="l">
              <a:spcBef>
                <a:spcPts val="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p>
        </p:txBody>
      </p:sp>
      <p:sp>
        <p:nvSpPr>
          <p:cNvPr id="5" name="Marcador de posición de pie de página 4"/>
          <p:cNvSpPr>
            <a:spLocks noGrp="1"/>
          </p:cNvSpPr>
          <p:nvPr>
            <p:ph type="ftr" sz="quarter" idx="11"/>
          </p:nvPr>
        </p:nvSpPr>
        <p:spPr/>
        <p:txBody>
          <a:bodyPr rtlCol="0"/>
          <a:lstStyle/>
          <a:p>
            <a:pPr rtl="0"/>
            <a:r>
              <a:rPr lang="es-ES" noProof="0"/>
              <a:t>Agregar un pie de página</a:t>
            </a:r>
          </a:p>
        </p:txBody>
      </p:sp>
      <p:sp>
        <p:nvSpPr>
          <p:cNvPr id="4" name="Marcador de fecha 3"/>
          <p:cNvSpPr>
            <a:spLocks noGrp="1"/>
          </p:cNvSpPr>
          <p:nvPr>
            <p:ph type="dt" sz="half" idx="10"/>
          </p:nvPr>
        </p:nvSpPr>
        <p:spPr/>
        <p:txBody>
          <a:bodyPr rtlCol="0"/>
          <a:lstStyle/>
          <a:p>
            <a:pPr rtl="0"/>
            <a:fld id="{7529A98F-6790-43DD-B388-0DB5A566B98A}" type="datetime1">
              <a:rPr lang="es-ES" noProof="0" smtClean="0"/>
              <a:t>16/01/2026</a:t>
            </a:fld>
            <a:endParaRPr lang="es-ES" noProof="0"/>
          </a:p>
        </p:txBody>
      </p:sp>
      <p:sp>
        <p:nvSpPr>
          <p:cNvPr id="6" name="Marcador de número de diapositiva 5"/>
          <p:cNvSpPr>
            <a:spLocks noGrp="1"/>
          </p:cNvSpPr>
          <p:nvPr>
            <p:ph type="sldNum" sz="quarter" idx="12"/>
          </p:nvPr>
        </p:nvSpPr>
        <p:spPr/>
        <p:txBody>
          <a:bodyPr rtlCol="0"/>
          <a:lstStyle/>
          <a:p>
            <a:pPr rtl="0"/>
            <a:fld id="{E5137D0E-4A4F-4307-8994-C1891D747D59}" type="slidenum">
              <a:rPr lang="es-ES" noProof="0" smtClean="0"/>
              <a:t>‹Nº›</a:t>
            </a:fld>
            <a:endParaRPr lang="es-ES" noProof="0"/>
          </a:p>
        </p:txBody>
      </p:sp>
    </p:spTree>
    <p:extLst>
      <p:ext uri="{BB962C8B-B14F-4D97-AF65-F5344CB8AC3E}">
        <p14:creationId xmlns:p14="http://schemas.microsoft.com/office/powerpoint/2010/main" val="96752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lstStyle>
            <a:lvl5pPr>
              <a:defRPr/>
            </a:lvl5pPr>
            <a:lvl6pPr>
              <a:defRPr baseline="0"/>
            </a:lvl6pPr>
            <a:lvl7pPr>
              <a:defRPr baseline="0"/>
            </a:lvl7pPr>
            <a:lvl8pPr>
              <a:defRPr baseline="0"/>
            </a:lvl8pPr>
            <a:lvl9pPr>
              <a:defRPr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p:cNvSpPr>
            <a:spLocks noGrp="1"/>
          </p:cNvSpPr>
          <p:nvPr>
            <p:ph type="ftr" sz="quarter" idx="11"/>
          </p:nvPr>
        </p:nvSpPr>
        <p:spPr/>
        <p:txBody>
          <a:bodyPr rtlCol="0"/>
          <a:lstStyle/>
          <a:p>
            <a:pPr rtl="0"/>
            <a:r>
              <a:rPr lang="es-ES" noProof="0"/>
              <a:t>Agregar un pie de página</a:t>
            </a:r>
          </a:p>
        </p:txBody>
      </p:sp>
      <p:sp>
        <p:nvSpPr>
          <p:cNvPr id="4" name="Marcador de fecha 3"/>
          <p:cNvSpPr>
            <a:spLocks noGrp="1"/>
          </p:cNvSpPr>
          <p:nvPr>
            <p:ph type="dt" sz="half" idx="10"/>
          </p:nvPr>
        </p:nvSpPr>
        <p:spPr/>
        <p:txBody>
          <a:bodyPr rtlCol="0"/>
          <a:lstStyle/>
          <a:p>
            <a:pPr rtl="0"/>
            <a:fld id="{98B6157C-DE40-4243-BF08-E9ACC849E0EB}" type="datetime1">
              <a:rPr lang="es-ES" noProof="0" smtClean="0"/>
              <a:t>16/01/2026</a:t>
            </a:fld>
            <a:endParaRPr lang="es-ES" noProof="0"/>
          </a:p>
        </p:txBody>
      </p:sp>
      <p:sp>
        <p:nvSpPr>
          <p:cNvPr id="6" name="Marcador de número de diapositiva 5"/>
          <p:cNvSpPr>
            <a:spLocks noGrp="1"/>
          </p:cNvSpPr>
          <p:nvPr>
            <p:ph type="sldNum" sz="quarter" idx="12"/>
          </p:nvPr>
        </p:nvSpPr>
        <p:spPr/>
        <p:txBody>
          <a:bodyPr rtlCol="0"/>
          <a:lstStyle/>
          <a:p>
            <a:pPr rtl="0"/>
            <a:fld id="{E5137D0E-4A4F-4307-8994-C1891D747D59}" type="slidenum">
              <a:rPr lang="es-ES" noProof="0" smtClean="0"/>
              <a:t>‹Nº›</a:t>
            </a:fld>
            <a:endParaRPr lang="es-ES" noProof="0"/>
          </a:p>
        </p:txBody>
      </p:sp>
    </p:spTree>
    <p:extLst>
      <p:ext uri="{BB962C8B-B14F-4D97-AF65-F5344CB8AC3E}">
        <p14:creationId xmlns:p14="http://schemas.microsoft.com/office/powerpoint/2010/main" val="52229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752012" y="533400"/>
            <a:ext cx="1371600" cy="5592764"/>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1522411" y="533400"/>
            <a:ext cx="8077201" cy="5592764"/>
          </a:xfrm>
        </p:spPr>
        <p:txBody>
          <a:bodyPr vert="eaVert"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p:cNvSpPr>
            <a:spLocks noGrp="1"/>
          </p:cNvSpPr>
          <p:nvPr>
            <p:ph type="ftr" sz="quarter" idx="11"/>
          </p:nvPr>
        </p:nvSpPr>
        <p:spPr/>
        <p:txBody>
          <a:bodyPr rtlCol="0"/>
          <a:lstStyle/>
          <a:p>
            <a:pPr rtl="0"/>
            <a:r>
              <a:rPr lang="es-ES" noProof="0"/>
              <a:t>Agregar un pie de página</a:t>
            </a:r>
          </a:p>
        </p:txBody>
      </p:sp>
      <p:sp>
        <p:nvSpPr>
          <p:cNvPr id="4" name="Marcador de fecha 3"/>
          <p:cNvSpPr>
            <a:spLocks noGrp="1"/>
          </p:cNvSpPr>
          <p:nvPr>
            <p:ph type="dt" sz="half" idx="10"/>
          </p:nvPr>
        </p:nvSpPr>
        <p:spPr/>
        <p:txBody>
          <a:bodyPr rtlCol="0"/>
          <a:lstStyle/>
          <a:p>
            <a:pPr rtl="0"/>
            <a:fld id="{92BAAD93-DBC7-49AF-84DA-50D24F975DC2}" type="datetime1">
              <a:rPr lang="es-ES" noProof="0" smtClean="0"/>
              <a:t>16/01/2026</a:t>
            </a:fld>
            <a:endParaRPr lang="es-ES" noProof="0"/>
          </a:p>
        </p:txBody>
      </p:sp>
      <p:sp>
        <p:nvSpPr>
          <p:cNvPr id="6" name="Marcador de número de diapositiva 5"/>
          <p:cNvSpPr>
            <a:spLocks noGrp="1"/>
          </p:cNvSpPr>
          <p:nvPr>
            <p:ph type="sldNum" sz="quarter" idx="12"/>
          </p:nvPr>
        </p:nvSpPr>
        <p:spPr/>
        <p:txBody>
          <a:bodyPr rtlCol="0"/>
          <a:lstStyle/>
          <a:p>
            <a:pPr rtl="0"/>
            <a:fld id="{E5137D0E-4A4F-4307-8994-C1891D747D59}" type="slidenum">
              <a:rPr lang="es-ES" noProof="0" smtClean="0"/>
              <a:t>‹Nº›</a:t>
            </a:fld>
            <a:endParaRPr lang="es-ES" noProof="0"/>
          </a:p>
        </p:txBody>
      </p:sp>
    </p:spTree>
    <p:extLst>
      <p:ext uri="{BB962C8B-B14F-4D97-AF65-F5344CB8AC3E}">
        <p14:creationId xmlns:p14="http://schemas.microsoft.com/office/powerpoint/2010/main" val="25752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p:txBody>
          <a:bodyPr rtlCol="0"/>
          <a:lstStyle>
            <a:lvl5pPr>
              <a:defRPr/>
            </a:lvl5pPr>
            <a:lvl6pPr>
              <a:defRPr baseline="0"/>
            </a:lvl6pPr>
            <a:lvl7pPr>
              <a:defRPr baseline="0"/>
            </a:lvl7pPr>
            <a:lvl8pPr>
              <a:defRPr baseline="0"/>
            </a:lvl8pPr>
            <a:lvl9pPr>
              <a:defRPr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p:cNvSpPr>
            <a:spLocks noGrp="1"/>
          </p:cNvSpPr>
          <p:nvPr>
            <p:ph type="ftr" sz="quarter" idx="11"/>
          </p:nvPr>
        </p:nvSpPr>
        <p:spPr/>
        <p:txBody>
          <a:bodyPr rtlCol="0"/>
          <a:lstStyle/>
          <a:p>
            <a:pPr rtl="0"/>
            <a:r>
              <a:rPr lang="es-ES" noProof="0"/>
              <a:t>Agregar un pie de página</a:t>
            </a:r>
          </a:p>
        </p:txBody>
      </p:sp>
      <p:sp>
        <p:nvSpPr>
          <p:cNvPr id="4" name="Marcador de fecha 3"/>
          <p:cNvSpPr>
            <a:spLocks noGrp="1"/>
          </p:cNvSpPr>
          <p:nvPr>
            <p:ph type="dt" sz="half" idx="10"/>
          </p:nvPr>
        </p:nvSpPr>
        <p:spPr/>
        <p:txBody>
          <a:bodyPr rtlCol="0"/>
          <a:lstStyle/>
          <a:p>
            <a:pPr rtl="0"/>
            <a:fld id="{518656C2-AA8A-47C0-A22F-C97036414573}" type="datetime1">
              <a:rPr lang="es-ES" noProof="0" smtClean="0"/>
              <a:t>16/01/2026</a:t>
            </a:fld>
            <a:endParaRPr lang="es-ES" noProof="0"/>
          </a:p>
        </p:txBody>
      </p:sp>
      <p:sp>
        <p:nvSpPr>
          <p:cNvPr id="6" name="Marcador de número de diapositiva 5"/>
          <p:cNvSpPr>
            <a:spLocks noGrp="1"/>
          </p:cNvSpPr>
          <p:nvPr>
            <p:ph type="sldNum" sz="quarter" idx="12"/>
          </p:nvPr>
        </p:nvSpPr>
        <p:spPr/>
        <p:txBody>
          <a:bodyPr rtlCol="0"/>
          <a:lstStyle/>
          <a:p>
            <a:pPr rtl="0"/>
            <a:fld id="{E5137D0E-4A4F-4307-8994-C1891D747D59}" type="slidenum">
              <a:rPr lang="es-ES" noProof="0" smtClean="0"/>
              <a:t>‹Nº›</a:t>
            </a:fld>
            <a:endParaRPr lang="es-ES" noProof="0"/>
          </a:p>
        </p:txBody>
      </p:sp>
    </p:spTree>
    <p:extLst>
      <p:ext uri="{BB962C8B-B14F-4D97-AF65-F5344CB8AC3E}">
        <p14:creationId xmlns:p14="http://schemas.microsoft.com/office/powerpoint/2010/main" val="227332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65213" y="2514601"/>
            <a:ext cx="9144000" cy="2819400"/>
          </a:xfrm>
        </p:spPr>
        <p:txBody>
          <a:bodyPr rtlCol="0" anchor="b">
            <a:noAutofit/>
          </a:bodyPr>
          <a:lstStyle>
            <a:lvl1pPr algn="l">
              <a:defRPr sz="6600" b="0" i="0" cap="none" baseline="0"/>
            </a:lvl1pPr>
          </a:lstStyle>
          <a:p>
            <a:pPr rtl="0"/>
            <a:r>
              <a:rPr lang="es-ES" noProof="0"/>
              <a:t>Haga clic para editar el estilo de título del patrón</a:t>
            </a:r>
          </a:p>
        </p:txBody>
      </p:sp>
      <p:sp>
        <p:nvSpPr>
          <p:cNvPr id="3" name="Marcador de texto 2"/>
          <p:cNvSpPr>
            <a:spLocks noGrp="1"/>
          </p:cNvSpPr>
          <p:nvPr>
            <p:ph type="body" idx="1" hasCustomPrompt="1"/>
          </p:nvPr>
        </p:nvSpPr>
        <p:spPr>
          <a:xfrm>
            <a:off x="1065212" y="990600"/>
            <a:ext cx="8229600" cy="1143000"/>
          </a:xfrm>
        </p:spPr>
        <p:txBody>
          <a:bodyPr rtlCol="0"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5" name="Marcador de posición de pie de página 4"/>
          <p:cNvSpPr>
            <a:spLocks noGrp="1"/>
          </p:cNvSpPr>
          <p:nvPr>
            <p:ph type="ftr" sz="quarter" idx="11"/>
          </p:nvPr>
        </p:nvSpPr>
        <p:spPr>
          <a:xfrm>
            <a:off x="1517950" y="6327648"/>
            <a:ext cx="6862462" cy="273049"/>
          </a:xfrm>
        </p:spPr>
        <p:txBody>
          <a:bodyPr rtlCol="0"/>
          <a:lstStyle/>
          <a:p>
            <a:pPr rtl="0"/>
            <a:r>
              <a:rPr lang="es-ES" noProof="0"/>
              <a:t>Agregar un pie de página</a:t>
            </a:r>
          </a:p>
        </p:txBody>
      </p:sp>
      <p:sp>
        <p:nvSpPr>
          <p:cNvPr id="4" name="Marcador de fecha 3"/>
          <p:cNvSpPr>
            <a:spLocks noGrp="1"/>
          </p:cNvSpPr>
          <p:nvPr>
            <p:ph type="dt" sz="half" idx="10"/>
          </p:nvPr>
        </p:nvSpPr>
        <p:spPr>
          <a:xfrm>
            <a:off x="8609012" y="6327648"/>
            <a:ext cx="1320059" cy="273049"/>
          </a:xfrm>
        </p:spPr>
        <p:txBody>
          <a:bodyPr rtlCol="0"/>
          <a:lstStyle/>
          <a:p>
            <a:pPr rtl="0"/>
            <a:fld id="{5CD49475-D54B-4AC8-937A-CB55FEF8877C}" type="datetime1">
              <a:rPr lang="es-ES" noProof="0" smtClean="0"/>
              <a:t>16/01/2026</a:t>
            </a:fld>
            <a:endParaRPr lang="es-ES" noProof="0"/>
          </a:p>
        </p:txBody>
      </p:sp>
      <p:sp>
        <p:nvSpPr>
          <p:cNvPr id="6" name="Marcador de número de diapositiva 5"/>
          <p:cNvSpPr>
            <a:spLocks noGrp="1"/>
          </p:cNvSpPr>
          <p:nvPr>
            <p:ph type="sldNum" sz="quarter" idx="12"/>
          </p:nvPr>
        </p:nvSpPr>
        <p:spPr>
          <a:xfrm>
            <a:off x="10133012" y="6327648"/>
            <a:ext cx="990601" cy="273049"/>
          </a:xfrm>
        </p:spPr>
        <p:txBody>
          <a:bodyPr rtlCol="0"/>
          <a:lstStyle/>
          <a:p>
            <a:pPr rtl="0"/>
            <a:fld id="{E5137D0E-4A4F-4307-8994-C1891D747D59}" type="slidenum">
              <a:rPr lang="es-ES" noProof="0" smtClean="0"/>
              <a:t>‹Nº›</a:t>
            </a:fld>
            <a:endParaRPr lang="es-ES" noProof="0"/>
          </a:p>
        </p:txBody>
      </p:sp>
    </p:spTree>
    <p:extLst>
      <p:ext uri="{BB962C8B-B14F-4D97-AF65-F5344CB8AC3E}">
        <p14:creationId xmlns:p14="http://schemas.microsoft.com/office/powerpoint/2010/main" val="169015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1065212" y="533400"/>
            <a:ext cx="9601200" cy="1143000"/>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hasCustomPrompt="1"/>
          </p:nvPr>
        </p:nvSpPr>
        <p:spPr>
          <a:xfrm>
            <a:off x="1065212" y="1828800"/>
            <a:ext cx="4645152" cy="41910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018210" y="1828800"/>
            <a:ext cx="4648201" cy="41910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11"/>
          </p:nvPr>
        </p:nvSpPr>
        <p:spPr/>
        <p:txBody>
          <a:bodyPr rtlCol="0"/>
          <a:lstStyle/>
          <a:p>
            <a:pPr rtl="0"/>
            <a:r>
              <a:rPr lang="es-ES" noProof="0"/>
              <a:t>Agregar un pie de página</a:t>
            </a:r>
          </a:p>
        </p:txBody>
      </p:sp>
      <p:sp>
        <p:nvSpPr>
          <p:cNvPr id="5" name="Marcador de fecha 4"/>
          <p:cNvSpPr>
            <a:spLocks noGrp="1"/>
          </p:cNvSpPr>
          <p:nvPr>
            <p:ph type="dt" sz="half" idx="10"/>
          </p:nvPr>
        </p:nvSpPr>
        <p:spPr/>
        <p:txBody>
          <a:bodyPr rtlCol="0"/>
          <a:lstStyle/>
          <a:p>
            <a:pPr rtl="0"/>
            <a:fld id="{2C4178E6-0761-4100-8852-3935D8B4A18D}" type="datetime1">
              <a:rPr lang="es-ES" noProof="0" smtClean="0"/>
              <a:t>16/01/2026</a:t>
            </a:fld>
            <a:endParaRPr lang="es-ES" noProof="0"/>
          </a:p>
        </p:txBody>
      </p:sp>
      <p:sp>
        <p:nvSpPr>
          <p:cNvPr id="7" name="Marcador de número de diapositiva 6"/>
          <p:cNvSpPr>
            <a:spLocks noGrp="1"/>
          </p:cNvSpPr>
          <p:nvPr>
            <p:ph type="sldNum" sz="quarter" idx="12"/>
          </p:nvPr>
        </p:nvSpPr>
        <p:spPr/>
        <p:txBody>
          <a:bodyPr rtlCol="0"/>
          <a:lstStyle/>
          <a:p>
            <a:pPr rtl="0"/>
            <a:fld id="{E5137D0E-4A4F-4307-8994-C1891D747D59}" type="slidenum">
              <a:rPr lang="es-ES" noProof="0" smtClean="0"/>
              <a:t>‹Nº›</a:t>
            </a:fld>
            <a:endParaRPr lang="es-ES" noProof="0"/>
          </a:p>
        </p:txBody>
      </p:sp>
    </p:spTree>
    <p:extLst>
      <p:ext uri="{BB962C8B-B14F-4D97-AF65-F5344CB8AC3E}">
        <p14:creationId xmlns:p14="http://schemas.microsoft.com/office/powerpoint/2010/main" val="288629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67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065212" y="533400"/>
            <a:ext cx="9601200" cy="1143000"/>
          </a:xfrm>
        </p:spPr>
        <p:txBody>
          <a:bodyPr rtlCol="0"/>
          <a:lstStyle>
            <a:lvl1pPr>
              <a:defRPr/>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1065212" y="1828800"/>
            <a:ext cx="46451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hasCustomPrompt="1"/>
          </p:nvPr>
        </p:nvSpPr>
        <p:spPr>
          <a:xfrm>
            <a:off x="1065212" y="2667000"/>
            <a:ext cx="4645152" cy="3352800"/>
          </a:xfrm>
        </p:spPr>
        <p:txBody>
          <a:bodyPr rtlCol="0">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021260" y="1828800"/>
            <a:ext cx="46451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hasCustomPrompt="1"/>
          </p:nvPr>
        </p:nvSpPr>
        <p:spPr>
          <a:xfrm>
            <a:off x="6021260" y="2667000"/>
            <a:ext cx="4645152" cy="33528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ie de página 7"/>
          <p:cNvSpPr>
            <a:spLocks noGrp="1"/>
          </p:cNvSpPr>
          <p:nvPr>
            <p:ph type="ftr" sz="quarter" idx="11"/>
          </p:nvPr>
        </p:nvSpPr>
        <p:spPr/>
        <p:txBody>
          <a:bodyPr rtlCol="0"/>
          <a:lstStyle/>
          <a:p>
            <a:pPr rtl="0"/>
            <a:r>
              <a:rPr lang="es-ES" noProof="0"/>
              <a:t>Agregar un pie de página</a:t>
            </a:r>
          </a:p>
        </p:txBody>
      </p:sp>
      <p:sp>
        <p:nvSpPr>
          <p:cNvPr id="7" name="Marcador de fecha 6"/>
          <p:cNvSpPr>
            <a:spLocks noGrp="1"/>
          </p:cNvSpPr>
          <p:nvPr>
            <p:ph type="dt" sz="half" idx="10"/>
          </p:nvPr>
        </p:nvSpPr>
        <p:spPr/>
        <p:txBody>
          <a:bodyPr rtlCol="0"/>
          <a:lstStyle/>
          <a:p>
            <a:pPr rtl="0"/>
            <a:fld id="{DE5D4483-9EBA-40EB-888A-06A80560C4E9}" type="datetime1">
              <a:rPr lang="es-ES" noProof="0" smtClean="0"/>
              <a:t>16/01/2026</a:t>
            </a:fld>
            <a:endParaRPr lang="es-ES" noProof="0"/>
          </a:p>
        </p:txBody>
      </p:sp>
      <p:sp>
        <p:nvSpPr>
          <p:cNvPr id="9" name="Marcador de número de diapositiva 8"/>
          <p:cNvSpPr>
            <a:spLocks noGrp="1"/>
          </p:cNvSpPr>
          <p:nvPr>
            <p:ph type="sldNum" sz="quarter" idx="12"/>
          </p:nvPr>
        </p:nvSpPr>
        <p:spPr/>
        <p:txBody>
          <a:bodyPr rtlCol="0"/>
          <a:lstStyle/>
          <a:p>
            <a:pPr rtl="0"/>
            <a:fld id="{E5137D0E-4A4F-4307-8994-C1891D747D59}" type="slidenum">
              <a:rPr lang="es-ES" noProof="0" smtClean="0"/>
              <a:t>‹Nº›</a:t>
            </a:fld>
            <a:endParaRPr lang="es-ES" noProof="0"/>
          </a:p>
        </p:txBody>
      </p:sp>
    </p:spTree>
    <p:extLst>
      <p:ext uri="{BB962C8B-B14F-4D97-AF65-F5344CB8AC3E}">
        <p14:creationId xmlns:p14="http://schemas.microsoft.com/office/powerpoint/2010/main" val="167703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4" name="Marcador de posición de pie de página 3"/>
          <p:cNvSpPr>
            <a:spLocks noGrp="1"/>
          </p:cNvSpPr>
          <p:nvPr>
            <p:ph type="ftr" sz="quarter" idx="11"/>
          </p:nvPr>
        </p:nvSpPr>
        <p:spPr/>
        <p:txBody>
          <a:bodyPr rtlCol="0"/>
          <a:lstStyle/>
          <a:p>
            <a:pPr rtl="0"/>
            <a:r>
              <a:rPr lang="es-ES" noProof="0"/>
              <a:t>Agregar un pie de página</a:t>
            </a:r>
          </a:p>
        </p:txBody>
      </p:sp>
      <p:sp>
        <p:nvSpPr>
          <p:cNvPr id="3" name="Marcador de fecha 2"/>
          <p:cNvSpPr>
            <a:spLocks noGrp="1"/>
          </p:cNvSpPr>
          <p:nvPr>
            <p:ph type="dt" sz="half" idx="10"/>
          </p:nvPr>
        </p:nvSpPr>
        <p:spPr/>
        <p:txBody>
          <a:bodyPr rtlCol="0"/>
          <a:lstStyle/>
          <a:p>
            <a:pPr rtl="0"/>
            <a:fld id="{ED11728B-64BA-42C7-B6C8-42122ACC7575}" type="datetime1">
              <a:rPr lang="es-ES" noProof="0" smtClean="0"/>
              <a:t>16/01/2026</a:t>
            </a:fld>
            <a:endParaRPr lang="es-ES" noProof="0"/>
          </a:p>
        </p:txBody>
      </p:sp>
      <p:sp>
        <p:nvSpPr>
          <p:cNvPr id="5" name="Marcador de número de diapositiva 4"/>
          <p:cNvSpPr>
            <a:spLocks noGrp="1"/>
          </p:cNvSpPr>
          <p:nvPr>
            <p:ph type="sldNum" sz="quarter" idx="12"/>
          </p:nvPr>
        </p:nvSpPr>
        <p:spPr/>
        <p:txBody>
          <a:bodyPr rtlCol="0"/>
          <a:lstStyle/>
          <a:p>
            <a:pPr rtl="0"/>
            <a:fld id="{E5137D0E-4A4F-4307-8994-C1891D747D59}" type="slidenum">
              <a:rPr lang="es-ES" noProof="0" smtClean="0"/>
              <a:t>‹Nº›</a:t>
            </a:fld>
            <a:endParaRPr lang="es-ES" noProof="0"/>
          </a:p>
        </p:txBody>
      </p:sp>
    </p:spTree>
    <p:extLst>
      <p:ext uri="{BB962C8B-B14F-4D97-AF65-F5344CB8AC3E}">
        <p14:creationId xmlns:p14="http://schemas.microsoft.com/office/powerpoint/2010/main" val="387603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rtlCol="0"/>
          <a:lstStyle/>
          <a:p>
            <a:pPr rtl="0"/>
            <a:r>
              <a:rPr lang="es-ES" noProof="0"/>
              <a:t>Agregar un pie de página</a:t>
            </a:r>
          </a:p>
        </p:txBody>
      </p:sp>
      <p:sp>
        <p:nvSpPr>
          <p:cNvPr id="2" name="Marcador de fecha 1"/>
          <p:cNvSpPr>
            <a:spLocks noGrp="1"/>
          </p:cNvSpPr>
          <p:nvPr>
            <p:ph type="dt" sz="half" idx="10"/>
          </p:nvPr>
        </p:nvSpPr>
        <p:spPr/>
        <p:txBody>
          <a:bodyPr rtlCol="0"/>
          <a:lstStyle/>
          <a:p>
            <a:pPr rtl="0"/>
            <a:fld id="{93289736-7ACF-4A08-9FBD-2286E1C996D5}" type="datetime1">
              <a:rPr lang="es-ES" noProof="0" smtClean="0"/>
              <a:t>16/01/2026</a:t>
            </a:fld>
            <a:endParaRPr lang="es-ES" noProof="0"/>
          </a:p>
        </p:txBody>
      </p:sp>
      <p:sp>
        <p:nvSpPr>
          <p:cNvPr id="4" name="Marcador de número de diapositiva 3"/>
          <p:cNvSpPr>
            <a:spLocks noGrp="1"/>
          </p:cNvSpPr>
          <p:nvPr>
            <p:ph type="sldNum" sz="quarter" idx="12"/>
          </p:nvPr>
        </p:nvSpPr>
        <p:spPr/>
        <p:txBody>
          <a:bodyPr rtlCol="0"/>
          <a:lstStyle/>
          <a:p>
            <a:pPr rtl="0"/>
            <a:fld id="{E5137D0E-4A4F-4307-8994-C1891D747D59}" type="slidenum">
              <a:rPr lang="es-ES" noProof="0" smtClean="0"/>
              <a:t>‹Nº›</a:t>
            </a:fld>
            <a:endParaRPr lang="es-ES" noProof="0"/>
          </a:p>
        </p:txBody>
      </p:sp>
    </p:spTree>
    <p:extLst>
      <p:ext uri="{BB962C8B-B14F-4D97-AF65-F5344CB8AC3E}">
        <p14:creationId xmlns:p14="http://schemas.microsoft.com/office/powerpoint/2010/main" val="80058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065212" y="2590800"/>
            <a:ext cx="3276599" cy="1924050"/>
          </a:xfrm>
        </p:spPr>
        <p:txBody>
          <a:bodyPr rtlCol="0" anchor="b">
            <a:normAutofit/>
          </a:bodyPr>
          <a:lstStyle>
            <a:lvl1pPr algn="l">
              <a:defRPr sz="3200" b="0"/>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646611" y="838200"/>
            <a:ext cx="6172201" cy="51816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1065212" y="4648200"/>
            <a:ext cx="3276599" cy="1371600"/>
          </a:xfrm>
        </p:spPr>
        <p:txBody>
          <a:bodyPr rtlCol="0">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pie de página 8"/>
          <p:cNvSpPr>
            <a:spLocks noGrp="1"/>
          </p:cNvSpPr>
          <p:nvPr>
            <p:ph type="ftr" sz="quarter" idx="11"/>
          </p:nvPr>
        </p:nvSpPr>
        <p:spPr/>
        <p:txBody>
          <a:bodyPr rtlCol="0"/>
          <a:lstStyle/>
          <a:p>
            <a:pPr rtl="0"/>
            <a:r>
              <a:rPr lang="es-ES" noProof="0"/>
              <a:t>Agregar un pie de página</a:t>
            </a:r>
          </a:p>
        </p:txBody>
      </p:sp>
      <p:sp>
        <p:nvSpPr>
          <p:cNvPr id="8" name="Marcador de fecha 7"/>
          <p:cNvSpPr>
            <a:spLocks noGrp="1"/>
          </p:cNvSpPr>
          <p:nvPr>
            <p:ph type="dt" sz="half" idx="10"/>
          </p:nvPr>
        </p:nvSpPr>
        <p:spPr/>
        <p:txBody>
          <a:bodyPr rtlCol="0"/>
          <a:lstStyle/>
          <a:p>
            <a:pPr rtl="0"/>
            <a:fld id="{045F5447-CBE1-4668-9639-E5B73D74D7FF}" type="datetime1">
              <a:rPr lang="es-ES" noProof="0" smtClean="0"/>
              <a:t>16/01/2026</a:t>
            </a:fld>
            <a:endParaRPr lang="es-ES" noProof="0"/>
          </a:p>
        </p:txBody>
      </p:sp>
      <p:sp>
        <p:nvSpPr>
          <p:cNvPr id="10" name="Marcador de número de diapositiva 9"/>
          <p:cNvSpPr>
            <a:spLocks noGrp="1"/>
          </p:cNvSpPr>
          <p:nvPr>
            <p:ph type="sldNum" sz="quarter" idx="12"/>
          </p:nvPr>
        </p:nvSpPr>
        <p:spPr/>
        <p:txBody>
          <a:bodyPr rtlCol="0"/>
          <a:lstStyle/>
          <a:p>
            <a:pPr rtl="0"/>
            <a:fld id="{E5137D0E-4A4F-4307-8994-C1891D747D59}" type="slidenum">
              <a:rPr lang="es-ES" noProof="0" smtClean="0"/>
              <a:pPr rtl="0"/>
              <a:t>‹Nº›</a:t>
            </a:fld>
            <a:endParaRPr lang="es-ES" noProof="0"/>
          </a:p>
        </p:txBody>
      </p:sp>
    </p:spTree>
    <p:extLst>
      <p:ext uri="{BB962C8B-B14F-4D97-AF65-F5344CB8AC3E}">
        <p14:creationId xmlns:p14="http://schemas.microsoft.com/office/powerpoint/2010/main" val="14027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065212" y="2590800"/>
            <a:ext cx="3276599" cy="1924050"/>
          </a:xfrm>
        </p:spPr>
        <p:txBody>
          <a:bodyPr rtlCol="0" anchor="b">
            <a:normAutofit/>
          </a:bodyPr>
          <a:lstStyle>
            <a:lvl1pPr algn="l">
              <a:defRPr sz="3200" b="0"/>
            </a:lvl1pPr>
          </a:lstStyle>
          <a:p>
            <a:pPr rtl="0"/>
            <a:r>
              <a:rPr lang="es-ES" noProof="0"/>
              <a:t>Haga clic para modificar el estilo de título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4799012" y="836610"/>
            <a:ext cx="5867401" cy="5183190"/>
          </a:xfrm>
          <a:solidFill>
            <a:schemeClr val="bg2"/>
          </a:solidFill>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1065212" y="4648200"/>
            <a:ext cx="3276599" cy="1371600"/>
          </a:xfrm>
        </p:spPr>
        <p:txBody>
          <a:bodyPr rtlCol="0">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ie de página 8"/>
          <p:cNvSpPr>
            <a:spLocks noGrp="1"/>
          </p:cNvSpPr>
          <p:nvPr>
            <p:ph type="ftr" sz="quarter" idx="11"/>
          </p:nvPr>
        </p:nvSpPr>
        <p:spPr>
          <a:xfrm>
            <a:off x="1517950" y="6324600"/>
            <a:ext cx="6862462" cy="273049"/>
          </a:xfrm>
        </p:spPr>
        <p:txBody>
          <a:bodyPr rtlCol="0"/>
          <a:lstStyle/>
          <a:p>
            <a:pPr rtl="0"/>
            <a:r>
              <a:rPr lang="es-ES" noProof="0"/>
              <a:t>Agregar un pie de página</a:t>
            </a:r>
          </a:p>
        </p:txBody>
      </p:sp>
      <p:sp>
        <p:nvSpPr>
          <p:cNvPr id="6" name="Marcador de fecha 7"/>
          <p:cNvSpPr>
            <a:spLocks noGrp="1"/>
          </p:cNvSpPr>
          <p:nvPr>
            <p:ph type="dt" sz="half" idx="10"/>
          </p:nvPr>
        </p:nvSpPr>
        <p:spPr>
          <a:xfrm>
            <a:off x="8609012" y="6324600"/>
            <a:ext cx="1320059" cy="273049"/>
          </a:xfrm>
        </p:spPr>
        <p:txBody>
          <a:bodyPr rtlCol="0"/>
          <a:lstStyle/>
          <a:p>
            <a:pPr rtl="0"/>
            <a:fld id="{D07D2802-1576-4AF7-87F3-BBE7E393479D}" type="datetime1">
              <a:rPr lang="es-ES" noProof="0" smtClean="0"/>
              <a:t>16/01/2026</a:t>
            </a:fld>
            <a:endParaRPr lang="es-ES" noProof="0"/>
          </a:p>
        </p:txBody>
      </p:sp>
      <p:sp>
        <p:nvSpPr>
          <p:cNvPr id="7" name="Marcador de número de diapositiva 9"/>
          <p:cNvSpPr>
            <a:spLocks noGrp="1"/>
          </p:cNvSpPr>
          <p:nvPr>
            <p:ph type="sldNum" sz="quarter" idx="12"/>
          </p:nvPr>
        </p:nvSpPr>
        <p:spPr>
          <a:xfrm>
            <a:off x="10133012" y="6324600"/>
            <a:ext cx="990601" cy="273049"/>
          </a:xfrm>
        </p:spPr>
        <p:txBody>
          <a:bodyPr rtlCol="0"/>
          <a:lstStyle/>
          <a:p>
            <a:pPr rtl="0"/>
            <a:fld id="{E5137D0E-4A4F-4307-8994-C1891D747D59}" type="slidenum">
              <a:rPr lang="es-ES" noProof="0" smtClean="0"/>
              <a:pPr rtl="0"/>
              <a:t>‹Nº›</a:t>
            </a:fld>
            <a:endParaRPr lang="es-ES" noProof="0"/>
          </a:p>
        </p:txBody>
      </p:sp>
    </p:spTree>
    <p:extLst>
      <p:ext uri="{BB962C8B-B14F-4D97-AF65-F5344CB8AC3E}">
        <p14:creationId xmlns:p14="http://schemas.microsoft.com/office/powerpoint/2010/main" val="269077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2" name="Marcador de título 1"/>
          <p:cNvSpPr>
            <a:spLocks noGrp="1"/>
          </p:cNvSpPr>
          <p:nvPr>
            <p:ph type="title"/>
          </p:nvPr>
        </p:nvSpPr>
        <p:spPr>
          <a:xfrm>
            <a:off x="1065212" y="533400"/>
            <a:ext cx="9601200" cy="1143000"/>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065212" y="1828800"/>
            <a:ext cx="9601200" cy="4191000"/>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p:cNvSpPr>
            <a:spLocks noGrp="1"/>
          </p:cNvSpPr>
          <p:nvPr>
            <p:ph type="ftr" sz="quarter" idx="3"/>
          </p:nvPr>
        </p:nvSpPr>
        <p:spPr>
          <a:xfrm>
            <a:off x="1517950" y="6324600"/>
            <a:ext cx="6862462" cy="273049"/>
          </a:xfrm>
          <a:prstGeom prst="rect">
            <a:avLst/>
          </a:prstGeom>
        </p:spPr>
        <p:txBody>
          <a:bodyPr vert="horz" lIns="91440" tIns="45720" rIns="91440" bIns="45720" rtlCol="0" anchor="ctr"/>
          <a:lstStyle>
            <a:lvl1pPr algn="l">
              <a:defRPr sz="1100">
                <a:solidFill>
                  <a:schemeClr val="tx1"/>
                </a:solidFill>
              </a:defRPr>
            </a:lvl1pPr>
          </a:lstStyle>
          <a:p>
            <a:pPr rtl="0"/>
            <a:r>
              <a:rPr lang="es-ES" noProof="0"/>
              <a:t>Agregar un pie de página</a:t>
            </a:r>
          </a:p>
        </p:txBody>
      </p:sp>
      <p:sp>
        <p:nvSpPr>
          <p:cNvPr id="4" name="Marcador de fecha 3"/>
          <p:cNvSpPr>
            <a:spLocks noGrp="1"/>
          </p:cNvSpPr>
          <p:nvPr>
            <p:ph type="dt" sz="half" idx="2"/>
          </p:nvPr>
        </p:nvSpPr>
        <p:spPr>
          <a:xfrm>
            <a:off x="8609012" y="6324600"/>
            <a:ext cx="1320059" cy="273049"/>
          </a:xfrm>
          <a:prstGeom prst="rect">
            <a:avLst/>
          </a:prstGeom>
        </p:spPr>
        <p:txBody>
          <a:bodyPr vert="horz" lIns="91440" tIns="45720" rIns="91440" bIns="45720" rtlCol="0" anchor="ctr"/>
          <a:lstStyle>
            <a:lvl1pPr algn="r">
              <a:defRPr sz="1100">
                <a:solidFill>
                  <a:schemeClr val="tx1"/>
                </a:solidFill>
              </a:defRPr>
            </a:lvl1pPr>
          </a:lstStyle>
          <a:p>
            <a:pPr rtl="0"/>
            <a:fld id="{834D06EF-5583-4F51-8021-7CFE93CB2139}" type="datetime1">
              <a:rPr lang="es-ES" noProof="0" smtClean="0"/>
              <a:t>16/01/2026</a:t>
            </a:fld>
            <a:endParaRPr lang="es-ES" noProof="0"/>
          </a:p>
        </p:txBody>
      </p:sp>
      <p:sp>
        <p:nvSpPr>
          <p:cNvPr id="6" name="Marcador de número de diapositiva 5"/>
          <p:cNvSpPr>
            <a:spLocks noGrp="1"/>
          </p:cNvSpPr>
          <p:nvPr>
            <p:ph type="sldNum" sz="quarter" idx="4"/>
          </p:nvPr>
        </p:nvSpPr>
        <p:spPr>
          <a:xfrm>
            <a:off x="10133012" y="6324600"/>
            <a:ext cx="990601" cy="273049"/>
          </a:xfrm>
          <a:prstGeom prst="rect">
            <a:avLst/>
          </a:prstGeom>
        </p:spPr>
        <p:txBody>
          <a:bodyPr vert="horz" lIns="91440" tIns="45720" rIns="91440" bIns="45720" rtlCol="0" anchor="ctr"/>
          <a:lstStyle>
            <a:lvl1pPr algn="r">
              <a:defRPr sz="1100">
                <a:solidFill>
                  <a:schemeClr val="tx1"/>
                </a:solidFill>
              </a:defRPr>
            </a:lvl1pPr>
          </a:lstStyle>
          <a:p>
            <a:pPr rtl="0"/>
            <a:fld id="{E5137D0E-4A4F-4307-8994-C1891D747D59}" type="slidenum">
              <a:rPr lang="es-ES" noProof="0" smtClean="0"/>
              <a:pPr rtl="0"/>
              <a:t>‹Nº›</a:t>
            </a:fld>
            <a:endParaRPr lang="es-ES" noProof="0"/>
          </a:p>
        </p:txBody>
      </p:sp>
    </p:spTree>
    <p:extLst>
      <p:ext uri="{BB962C8B-B14F-4D97-AF65-F5344CB8AC3E}">
        <p14:creationId xmlns:p14="http://schemas.microsoft.com/office/powerpoint/2010/main" val="3816540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39" userDrawn="1">
          <p15:clr>
            <a:srgbClr val="F26B43"/>
          </p15:clr>
        </p15:guide>
        <p15:guide id="2" pos="671" userDrawn="1">
          <p15:clr>
            <a:srgbClr val="F26B43"/>
          </p15:clr>
        </p15:guide>
        <p15:guide id="3" pos="671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slideLayout" Target="../slideLayouts/slideLayout6.xml"/><Relationship Id="rId7" Type="http://schemas.openxmlformats.org/officeDocument/2006/relationships/diagramColors" Target="../diagrams/colors1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8.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hyperlink" Target="https://creativecommons.org/licenses/by-nc-nd/3.0/" TargetMode="External"/><Relationship Id="rId4" Type="http://schemas.openxmlformats.org/officeDocument/2006/relationships/hyperlink" Target="https://otra-educacion.blogspot.com/2015/11/" TargetMode="Externa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11" Type="http://schemas.openxmlformats.org/officeDocument/2006/relationships/image" Target="../media/image3.png"/><Relationship Id="rId5" Type="http://schemas.openxmlformats.org/officeDocument/2006/relationships/diagramData" Target="../diagrams/data2.xml"/><Relationship Id="rId10" Type="http://schemas.openxmlformats.org/officeDocument/2006/relationships/chart" Target="../charts/chart1.xml"/><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3.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1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4.xml"/><Relationship Id="rId12" Type="http://schemas.openxmlformats.org/officeDocument/2006/relationships/diagramQuickStyle" Target="../diagrams/quickStyle5.xml"/><Relationship Id="rId17" Type="http://schemas.openxmlformats.org/officeDocument/2006/relationships/diagramQuickStyle" Target="../diagrams/quickStyle6.xml"/><Relationship Id="rId2" Type="http://schemas.openxmlformats.org/officeDocument/2006/relationships/audio" Target="../media/media5.m4a"/><Relationship Id="rId16" Type="http://schemas.openxmlformats.org/officeDocument/2006/relationships/diagramLayout" Target="../diagrams/layout6.xml"/><Relationship Id="rId20" Type="http://schemas.openxmlformats.org/officeDocument/2006/relationships/image" Target="../media/image3.png"/><Relationship Id="rId1" Type="http://schemas.microsoft.com/office/2007/relationships/media" Target="../media/media5.m4a"/><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5" Type="http://schemas.openxmlformats.org/officeDocument/2006/relationships/diagramData" Target="../diagrams/data6.xml"/><Relationship Id="rId10" Type="http://schemas.openxmlformats.org/officeDocument/2006/relationships/diagramData" Target="../diagrams/data5.xml"/><Relationship Id="rId19" Type="http://schemas.microsoft.com/office/2007/relationships/diagramDrawing" Target="../diagrams/drawing6.xml"/><Relationship Id="rId4" Type="http://schemas.openxmlformats.org/officeDocument/2006/relationships/notesSlide" Target="../notesSlides/notesSlide5.xml"/><Relationship Id="rId9" Type="http://schemas.microsoft.com/office/2007/relationships/diagramDrawing" Target="../diagrams/drawing4.xml"/><Relationship Id="rId14" Type="http://schemas.microsoft.com/office/2007/relationships/diagramDrawing" Target="../diagrams/drawing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3.png"/><Relationship Id="rId4" Type="http://schemas.openxmlformats.org/officeDocument/2006/relationships/notesSlide" Target="../notesSlides/notesSlide6.xml"/><Relationship Id="rId9" Type="http://schemas.microsoft.com/office/2007/relationships/diagramDrawing" Target="../diagrams/drawing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slideLayout" Target="../slideLayouts/slideLayout2.xml"/><Relationship Id="rId7" Type="http://schemas.openxmlformats.org/officeDocument/2006/relationships/diagramQuickStyle" Target="../diagrams/quickStyle9.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9.xml"/><Relationship Id="rId5" Type="http://schemas.openxmlformats.org/officeDocument/2006/relationships/diagramData" Target="../diagrams/data9.xml"/><Relationship Id="rId10" Type="http://schemas.openxmlformats.org/officeDocument/2006/relationships/image" Target="../media/image3.png"/><Relationship Id="rId4" Type="http://schemas.openxmlformats.org/officeDocument/2006/relationships/notesSlide" Target="../notesSlides/notesSlide7.xml"/><Relationship Id="rId9" Type="http://schemas.microsoft.com/office/2007/relationships/diagramDrawing" Target="../diagrams/drawing9.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slideLayout" Target="../slideLayouts/slideLayout2.xml"/><Relationship Id="rId7" Type="http://schemas.openxmlformats.org/officeDocument/2006/relationships/diagramQuickStyle" Target="../diagrams/quickStyle10.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10.xml"/><Relationship Id="rId5" Type="http://schemas.openxmlformats.org/officeDocument/2006/relationships/diagramData" Target="../diagrams/data10.xml"/><Relationship Id="rId10" Type="http://schemas.openxmlformats.org/officeDocument/2006/relationships/image" Target="../media/image3.png"/><Relationship Id="rId4" Type="http://schemas.openxmlformats.org/officeDocument/2006/relationships/notesSlide" Target="../notesSlides/notesSlide8.xml"/><Relationship Id="rId9" Type="http://schemas.microsoft.com/office/2007/relationships/diagramDrawing" Target="../diagrams/drawin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2413" y="914400"/>
            <a:ext cx="8892479" cy="3018656"/>
          </a:xfrm>
        </p:spPr>
        <p:txBody>
          <a:bodyPr rtlCol="0"/>
          <a:lstStyle/>
          <a:p>
            <a:pPr rtl="0"/>
            <a:r>
              <a:rPr lang="es-ES" sz="4800" dirty="0"/>
              <a:t>DETECCIÓN DEL FRAUDE EN TRANSACCIONES DE TARJETAS DE CRÉDITO</a:t>
            </a:r>
          </a:p>
        </p:txBody>
      </p:sp>
      <p:sp>
        <p:nvSpPr>
          <p:cNvPr id="3" name="Subtítulo 2"/>
          <p:cNvSpPr>
            <a:spLocks noGrp="1"/>
          </p:cNvSpPr>
          <p:nvPr>
            <p:ph type="subTitle" idx="1"/>
          </p:nvPr>
        </p:nvSpPr>
        <p:spPr>
          <a:xfrm>
            <a:off x="1522413" y="4221088"/>
            <a:ext cx="8229600" cy="517376"/>
          </a:xfrm>
        </p:spPr>
        <p:txBody>
          <a:bodyPr rtlCol="0">
            <a:normAutofit/>
          </a:bodyPr>
          <a:lstStyle/>
          <a:p>
            <a:pPr rtl="0"/>
            <a:r>
              <a:rPr lang="es-ES" sz="2000" dirty="0"/>
              <a:t>ANÁLISIS EXPLORATORIO DE DATOS (EDA).</a:t>
            </a:r>
          </a:p>
        </p:txBody>
      </p:sp>
      <p:sp>
        <p:nvSpPr>
          <p:cNvPr id="4" name="Subtítulo 2">
            <a:extLst>
              <a:ext uri="{FF2B5EF4-FFF2-40B4-BE49-F238E27FC236}">
                <a16:creationId xmlns:a16="http://schemas.microsoft.com/office/drawing/2014/main" id="{53D7202C-5D2D-3C05-E96E-11032EAAD2D0}"/>
              </a:ext>
            </a:extLst>
          </p:cNvPr>
          <p:cNvSpPr txBox="1">
            <a:spLocks/>
          </p:cNvSpPr>
          <p:nvPr/>
        </p:nvSpPr>
        <p:spPr bwMode="white">
          <a:xfrm>
            <a:off x="1522413" y="4869160"/>
            <a:ext cx="8229600" cy="5173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8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Font typeface="Arial" pitchFamily="34" charset="0"/>
              <a:buNone/>
              <a:defRPr sz="1400" kern="1200">
                <a:solidFill>
                  <a:schemeClr val="tx1">
                    <a:tint val="75000"/>
                  </a:schemeClr>
                </a:solidFill>
                <a:latin typeface="+mn-lt"/>
                <a:ea typeface="+mn-ea"/>
                <a:cs typeface="+mn-cs"/>
              </a:defRPr>
            </a:lvl9pPr>
          </a:lstStyle>
          <a:p>
            <a:r>
              <a:rPr lang="es-ES" sz="1400" dirty="0"/>
              <a:t>BOOTCAMPO DE DATA SCIENCE EN THE BRIDGE. REALIZADO POR CARMEN GÓMEZ GARCÍA-ATANCE Y MARÍA JESÚS SÁNCHEZ PIMIENTA. 2025/2026.</a:t>
            </a:r>
          </a:p>
        </p:txBody>
      </p:sp>
      <p:pic>
        <p:nvPicPr>
          <p:cNvPr id="17" name="Audio 16">
            <a:hlinkClick r:id="" action="ppaction://media"/>
            <a:extLst>
              <a:ext uri="{FF2B5EF4-FFF2-40B4-BE49-F238E27FC236}">
                <a16:creationId xmlns:a16="http://schemas.microsoft.com/office/drawing/2014/main" id="{1BE487DE-8968-D62B-85A2-7F492A09597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4565610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15354">
        <p15:prstTrans prst="curtains"/>
      </p:transition>
    </mc:Choice>
    <mc:Fallback>
      <p:transition spd="slow" advTm="153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79433-1892-0BF3-F29C-4CF414D3995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AA47C2-58A9-D68F-B5FB-911A7507B299}"/>
              </a:ext>
            </a:extLst>
          </p:cNvPr>
          <p:cNvSpPr>
            <a:spLocks noGrp="1"/>
          </p:cNvSpPr>
          <p:nvPr>
            <p:ph type="title"/>
          </p:nvPr>
        </p:nvSpPr>
        <p:spPr/>
        <p:txBody>
          <a:bodyPr/>
          <a:lstStyle/>
          <a:p>
            <a:r>
              <a:rPr lang="es-ES" dirty="0"/>
              <a:t>5. Limpieza de datos</a:t>
            </a:r>
          </a:p>
        </p:txBody>
      </p:sp>
      <p:sp>
        <p:nvSpPr>
          <p:cNvPr id="5" name="Rectángulo 4">
            <a:extLst>
              <a:ext uri="{FF2B5EF4-FFF2-40B4-BE49-F238E27FC236}">
                <a16:creationId xmlns:a16="http://schemas.microsoft.com/office/drawing/2014/main" id="{7F509F62-FBA4-2F6A-8973-E2B8C8BD914E}"/>
              </a:ext>
            </a:extLst>
          </p:cNvPr>
          <p:cNvSpPr/>
          <p:nvPr/>
        </p:nvSpPr>
        <p:spPr>
          <a:xfrm>
            <a:off x="1341884" y="2060848"/>
            <a:ext cx="3312368" cy="86409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t>Valores faltantes</a:t>
            </a:r>
          </a:p>
        </p:txBody>
      </p:sp>
      <p:sp>
        <p:nvSpPr>
          <p:cNvPr id="6" name="Rectángulo 5">
            <a:extLst>
              <a:ext uri="{FF2B5EF4-FFF2-40B4-BE49-F238E27FC236}">
                <a16:creationId xmlns:a16="http://schemas.microsoft.com/office/drawing/2014/main" id="{4A283108-7878-1EB3-428D-0220DAE02316}"/>
              </a:ext>
            </a:extLst>
          </p:cNvPr>
          <p:cNvSpPr/>
          <p:nvPr/>
        </p:nvSpPr>
        <p:spPr>
          <a:xfrm>
            <a:off x="1341884" y="3614192"/>
            <a:ext cx="3312368" cy="86409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t>Duplicados</a:t>
            </a:r>
          </a:p>
        </p:txBody>
      </p:sp>
      <p:cxnSp>
        <p:nvCxnSpPr>
          <p:cNvPr id="8" name="Conector recto de flecha 7">
            <a:extLst>
              <a:ext uri="{FF2B5EF4-FFF2-40B4-BE49-F238E27FC236}">
                <a16:creationId xmlns:a16="http://schemas.microsoft.com/office/drawing/2014/main" id="{B1296274-EEC8-70BA-408C-7D5910F18CDA}"/>
              </a:ext>
            </a:extLst>
          </p:cNvPr>
          <p:cNvCxnSpPr>
            <a:cxnSpLocks/>
            <a:stCxn id="5" idx="3"/>
          </p:cNvCxnSpPr>
          <p:nvPr/>
        </p:nvCxnSpPr>
        <p:spPr>
          <a:xfrm>
            <a:off x="4654252" y="2492896"/>
            <a:ext cx="576064" cy="0"/>
          </a:xfrm>
          <a:prstGeom prst="straightConnector1">
            <a:avLst/>
          </a:prstGeom>
          <a:ln w="28575">
            <a:solidFill>
              <a:srgbClr val="08CAC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036A0224-CE69-CA55-E41A-11174A911788}"/>
              </a:ext>
            </a:extLst>
          </p:cNvPr>
          <p:cNvCxnSpPr>
            <a:cxnSpLocks/>
          </p:cNvCxnSpPr>
          <p:nvPr/>
        </p:nvCxnSpPr>
        <p:spPr>
          <a:xfrm>
            <a:off x="4654252" y="4077072"/>
            <a:ext cx="576064" cy="0"/>
          </a:xfrm>
          <a:prstGeom prst="straightConnector1">
            <a:avLst/>
          </a:prstGeom>
          <a:ln w="28575">
            <a:solidFill>
              <a:srgbClr val="08CAC1"/>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4363246B-1AA3-E757-7572-4D6289BED2FA}"/>
              </a:ext>
            </a:extLst>
          </p:cNvPr>
          <p:cNvSpPr txBox="1"/>
          <p:nvPr/>
        </p:nvSpPr>
        <p:spPr>
          <a:xfrm>
            <a:off x="5374332" y="2169730"/>
            <a:ext cx="3960440" cy="646331"/>
          </a:xfrm>
          <a:prstGeom prst="rect">
            <a:avLst/>
          </a:prstGeom>
          <a:noFill/>
        </p:spPr>
        <p:txBody>
          <a:bodyPr wrap="square" rtlCol="0">
            <a:spAutoFit/>
          </a:bodyPr>
          <a:lstStyle/>
          <a:p>
            <a:r>
              <a:rPr lang="es-ES" dirty="0"/>
              <a:t>No se detectaron en ninguna de las variables</a:t>
            </a:r>
          </a:p>
        </p:txBody>
      </p:sp>
      <p:sp>
        <p:nvSpPr>
          <p:cNvPr id="13" name="CuadroTexto 12">
            <a:extLst>
              <a:ext uri="{FF2B5EF4-FFF2-40B4-BE49-F238E27FC236}">
                <a16:creationId xmlns:a16="http://schemas.microsoft.com/office/drawing/2014/main" id="{4586782B-6998-4328-2A12-108C47894D19}"/>
              </a:ext>
            </a:extLst>
          </p:cNvPr>
          <p:cNvSpPr txBox="1"/>
          <p:nvPr/>
        </p:nvSpPr>
        <p:spPr>
          <a:xfrm>
            <a:off x="5374332" y="3892406"/>
            <a:ext cx="3960440" cy="369332"/>
          </a:xfrm>
          <a:prstGeom prst="rect">
            <a:avLst/>
          </a:prstGeom>
          <a:noFill/>
        </p:spPr>
        <p:txBody>
          <a:bodyPr wrap="square">
            <a:spAutoFit/>
          </a:bodyPr>
          <a:lstStyle/>
          <a:p>
            <a:r>
              <a:rPr lang="es-ES" dirty="0"/>
              <a:t>1.081 filas duplicadas eliminadas</a:t>
            </a:r>
          </a:p>
        </p:txBody>
      </p:sp>
      <p:sp>
        <p:nvSpPr>
          <p:cNvPr id="14" name="Flecha: curvada hacia la derecha 13">
            <a:extLst>
              <a:ext uri="{FF2B5EF4-FFF2-40B4-BE49-F238E27FC236}">
                <a16:creationId xmlns:a16="http://schemas.microsoft.com/office/drawing/2014/main" id="{3F3A89ED-FB7A-B8A7-4869-060F21C19324}"/>
              </a:ext>
            </a:extLst>
          </p:cNvPr>
          <p:cNvSpPr/>
          <p:nvPr/>
        </p:nvSpPr>
        <p:spPr>
          <a:xfrm>
            <a:off x="5662364" y="4365104"/>
            <a:ext cx="432048" cy="36933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5" name="Flecha: curvada hacia la derecha 14">
            <a:extLst>
              <a:ext uri="{FF2B5EF4-FFF2-40B4-BE49-F238E27FC236}">
                <a16:creationId xmlns:a16="http://schemas.microsoft.com/office/drawing/2014/main" id="{0961942F-ED7C-9C37-DEEF-B0951FDBDA19}"/>
              </a:ext>
            </a:extLst>
          </p:cNvPr>
          <p:cNvSpPr/>
          <p:nvPr/>
        </p:nvSpPr>
        <p:spPr>
          <a:xfrm>
            <a:off x="5662364" y="4968751"/>
            <a:ext cx="432048" cy="36933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7" name="CuadroTexto 16">
            <a:extLst>
              <a:ext uri="{FF2B5EF4-FFF2-40B4-BE49-F238E27FC236}">
                <a16:creationId xmlns:a16="http://schemas.microsoft.com/office/drawing/2014/main" id="{3A756741-BF4D-8B40-DF89-0EBD8D7759CE}"/>
              </a:ext>
            </a:extLst>
          </p:cNvPr>
          <p:cNvSpPr txBox="1"/>
          <p:nvPr/>
        </p:nvSpPr>
        <p:spPr>
          <a:xfrm>
            <a:off x="6171362" y="4452435"/>
            <a:ext cx="3142483" cy="369332"/>
          </a:xfrm>
          <a:prstGeom prst="rect">
            <a:avLst/>
          </a:prstGeom>
          <a:noFill/>
        </p:spPr>
        <p:txBody>
          <a:bodyPr wrap="square">
            <a:spAutoFit/>
          </a:bodyPr>
          <a:lstStyle/>
          <a:p>
            <a:r>
              <a:rPr lang="es-ES" dirty="0"/>
              <a:t>Prevención de sesgos</a:t>
            </a:r>
          </a:p>
        </p:txBody>
      </p:sp>
      <p:sp>
        <p:nvSpPr>
          <p:cNvPr id="19" name="CuadroTexto 18">
            <a:extLst>
              <a:ext uri="{FF2B5EF4-FFF2-40B4-BE49-F238E27FC236}">
                <a16:creationId xmlns:a16="http://schemas.microsoft.com/office/drawing/2014/main" id="{9484FAF4-C435-76D3-00B0-E24BAED5E097}"/>
              </a:ext>
            </a:extLst>
          </p:cNvPr>
          <p:cNvSpPr txBox="1"/>
          <p:nvPr/>
        </p:nvSpPr>
        <p:spPr>
          <a:xfrm>
            <a:off x="6176749" y="5043296"/>
            <a:ext cx="3523450" cy="369332"/>
          </a:xfrm>
          <a:prstGeom prst="rect">
            <a:avLst/>
          </a:prstGeom>
          <a:noFill/>
        </p:spPr>
        <p:txBody>
          <a:bodyPr wrap="square">
            <a:spAutoFit/>
          </a:bodyPr>
          <a:lstStyle/>
          <a:p>
            <a:r>
              <a:rPr lang="es-ES" dirty="0"/>
              <a:t>Mejora de la calidad del análisis</a:t>
            </a:r>
          </a:p>
        </p:txBody>
      </p:sp>
      <p:pic>
        <p:nvPicPr>
          <p:cNvPr id="7" name="Audio 6">
            <a:hlinkClick r:id="" action="ppaction://media"/>
            <a:extLst>
              <a:ext uri="{FF2B5EF4-FFF2-40B4-BE49-F238E27FC236}">
                <a16:creationId xmlns:a16="http://schemas.microsoft.com/office/drawing/2014/main" id="{C4BAB869-F179-ADAF-24A7-169A75229E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5702431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8196">
        <p159:morph option="byObject"/>
      </p:transition>
    </mc:Choice>
    <mc:Fallback>
      <p:transition spd="slow" advTm="281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8" x="1963738" y="2233613"/>
          <p14:tracePt t="60" x="1916113" y="2265363"/>
          <p14:tracePt t="88" x="1804988" y="2360613"/>
          <p14:tracePt t="91" x="1757363" y="2392363"/>
          <p14:tracePt t="94" x="1709738" y="2438400"/>
          <p14:tracePt t="116" x="1598613" y="2549525"/>
          <p14:tracePt t="124" x="1566863" y="2565400"/>
          <p14:tracePt t="132" x="1550988" y="2597150"/>
          <p14:tracePt t="153" x="1504950" y="2644775"/>
          <p14:tracePt t="159" x="1489075" y="2676525"/>
          <p14:tracePt t="175" x="1473200" y="2692400"/>
          <p14:tracePt t="193" x="1457325" y="2740025"/>
          <p14:tracePt t="198" x="1457325" y="2755900"/>
          <p14:tracePt t="217" x="1457325" y="2787650"/>
          <p14:tracePt t="219" x="1457325" y="2819400"/>
          <p14:tracePt t="227" x="1457325" y="2835275"/>
          <p14:tracePt t="244" x="1457325" y="2898775"/>
          <p14:tracePt t="245" x="1457325" y="2914650"/>
          <p14:tracePt t="263" x="1473200" y="2994025"/>
          <p14:tracePt t="267" x="1473200" y="3009900"/>
          <p14:tracePt t="285" x="1489075" y="3073400"/>
          <p14:tracePt t="289" x="1489075" y="3087688"/>
          <p14:tracePt t="305" x="1504950" y="3119438"/>
          <p14:tracePt t="320" x="1520825" y="3167063"/>
          <p14:tracePt t="330" x="1520825" y="3182938"/>
          <p14:tracePt t="333" x="1535113" y="3182938"/>
          <p14:tracePt t="342" x="1535113" y="3198813"/>
          <p14:tracePt t="347" x="1535113" y="3214688"/>
          <p14:tracePt t="370" x="1566863" y="3230563"/>
          <p14:tracePt t="376" x="1566863" y="3246438"/>
          <p14:tracePt t="381" x="1598613" y="3246438"/>
          <p14:tracePt t="393" x="1630363" y="3262313"/>
          <p14:tracePt t="402" x="1725613" y="3262313"/>
          <p14:tracePt t="407" x="1820863" y="3246438"/>
          <p14:tracePt t="421" x="2090738" y="3182938"/>
          <p14:tracePt t="430" x="2247900" y="3119438"/>
          <p14:tracePt t="446" x="2581275" y="3041650"/>
          <p14:tracePt t="452" x="2724150" y="2994025"/>
          <p14:tracePt t="455" x="2833688" y="2962275"/>
          <p14:tracePt t="463" x="2976563" y="2946400"/>
          <p14:tracePt t="491" x="3309938" y="2898775"/>
          <p14:tracePt t="504" x="3594100" y="2898775"/>
          <p14:tracePt t="517" x="3705225" y="2898775"/>
          <p14:tracePt t="527" x="3848100" y="2898775"/>
          <p14:tracePt t="539" x="3927475" y="2898775"/>
          <p14:tracePt t="547" x="3973513" y="2898775"/>
          <p14:tracePt t="564" x="4021138" y="2898775"/>
          <p14:tracePt t="570" x="4052888" y="2898775"/>
          <p14:tracePt t="581" x="4100513" y="2898775"/>
          <p14:tracePt t="600" x="4164013" y="2867025"/>
          <p14:tracePt t="610" x="4195763" y="2867025"/>
          <p14:tracePt t="618" x="4211638" y="2851150"/>
          <p14:tracePt t="627" x="4275138" y="2819400"/>
          <p14:tracePt t="634" x="4291013" y="2819400"/>
          <p14:tracePt t="642" x="4322763" y="2803525"/>
          <p14:tracePt t="663" x="4354513" y="2771775"/>
          <p14:tracePt t="671" x="4386263" y="2771775"/>
          <p14:tracePt t="690" x="4402138" y="2771775"/>
          <p14:tracePt t="704" x="4418013" y="2755900"/>
          <p14:tracePt t="718" x="4433888" y="2755900"/>
          <p14:tracePt t="747" x="4449763" y="2755900"/>
          <p14:tracePt t="877" x="4449763" y="2740025"/>
          <p14:tracePt t="1174" x="4670425" y="2803525"/>
          <p14:tracePt t="1189" x="4845050" y="2898775"/>
          <p14:tracePt t="1202" x="4956175" y="2978150"/>
          <p14:tracePt t="1207" x="5003800" y="3009900"/>
          <p14:tracePt t="1218" x="5083175" y="3057525"/>
          <p14:tracePt t="1230" x="5099050" y="3073400"/>
          <p14:tracePt t="1238" x="5146675" y="3087688"/>
          <p14:tracePt t="1251" x="5178425" y="3087688"/>
          <p14:tracePt t="1265" x="5192713" y="3087688"/>
          <p14:tracePt t="1287" x="5224463" y="3073400"/>
          <p14:tracePt t="1307" x="5240338" y="3073400"/>
          <p14:tracePt t="1340" x="5256213" y="3073400"/>
          <p14:tracePt t="1349" x="5272088" y="3073400"/>
          <p14:tracePt t="1390" x="5303838" y="3057525"/>
          <p14:tracePt t="1403" x="5335588" y="3057525"/>
          <p14:tracePt t="1408" x="5351463" y="3057525"/>
          <p14:tracePt t="1417" x="5383213" y="3057525"/>
          <p14:tracePt t="1426" x="5399088" y="3057525"/>
          <p14:tracePt t="1448" x="5430838" y="3073400"/>
          <p14:tracePt t="1458" x="5462588" y="3087688"/>
          <p14:tracePt t="1467" x="5478463" y="3087688"/>
          <p14:tracePt t="1480" x="5526088" y="3103563"/>
          <p14:tracePt t="1502" x="5589588" y="3103563"/>
          <p14:tracePt t="1512" x="5605463" y="3103563"/>
          <p14:tracePt t="1517" x="5637213" y="3103563"/>
          <p14:tracePt t="1527" x="5668963" y="3103563"/>
          <p14:tracePt t="1533" x="5684838" y="3103563"/>
          <p14:tracePt t="1553" x="5732463" y="3103563"/>
          <p14:tracePt t="1559" x="5748338" y="3103563"/>
          <p14:tracePt t="1562" x="5780088" y="3119438"/>
          <p14:tracePt t="1569" x="5810250" y="3119438"/>
          <p14:tracePt t="1583" x="5857875" y="3135313"/>
          <p14:tracePt t="1592" x="5921375" y="3135313"/>
          <p14:tracePt t="1597" x="5969000" y="3151188"/>
          <p14:tracePt t="1603" x="6016625" y="3151188"/>
          <p14:tracePt t="1609" x="6080125" y="3167063"/>
          <p14:tracePt t="1640" x="6238875" y="3182938"/>
          <p14:tracePt t="1645" x="6286500" y="3198813"/>
          <p14:tracePt t="1659" x="6411913" y="3198813"/>
          <p14:tracePt t="1676" x="6586538" y="3198813"/>
          <p14:tracePt t="1682" x="6697663" y="3198813"/>
          <p14:tracePt t="1686" x="6792913" y="3198813"/>
          <p14:tracePt t="1693" x="6904038" y="3198813"/>
          <p14:tracePt t="1711" x="7077075" y="3198813"/>
          <p14:tracePt t="1717" x="7156450" y="3198813"/>
          <p14:tracePt t="1726" x="7188200" y="3198813"/>
          <p14:tracePt t="1731" x="7251700" y="3198813"/>
          <p14:tracePt t="1734" x="7315200" y="3198813"/>
          <p14:tracePt t="1746" x="7378700" y="3198813"/>
          <p14:tracePt t="1748" x="7426325" y="3198813"/>
          <p14:tracePt t="1766" x="7569200" y="3182938"/>
          <p14:tracePt t="1770" x="7662863" y="3182938"/>
          <p14:tracePt t="1779" x="7742238" y="3182938"/>
          <p14:tracePt t="1796" x="7932738" y="3167063"/>
          <p14:tracePt t="1822" x="8091488" y="3151188"/>
          <p14:tracePt t="1830" x="8123238" y="3151188"/>
          <p14:tracePt t="1833" x="8154988" y="3151188"/>
          <p14:tracePt t="1839" x="8186738" y="3151188"/>
          <p14:tracePt t="1845" x="8218488" y="3151188"/>
          <p14:tracePt t="1861" x="8264525" y="3151188"/>
          <p14:tracePt t="1880" x="8359775" y="3151188"/>
          <p14:tracePt t="1895" x="8407400" y="3151188"/>
          <p14:tracePt t="1911" x="8470900" y="3151188"/>
          <p14:tracePt t="1915" x="8502650" y="3151188"/>
          <p14:tracePt t="1925" x="8534400" y="3151188"/>
          <p14:tracePt t="1950" x="8597900" y="3151188"/>
          <p14:tracePt t="1964" x="8645525" y="3151188"/>
          <p14:tracePt t="1980" x="8677275" y="3151188"/>
          <p14:tracePt t="2000" x="8709025" y="3151188"/>
          <p14:tracePt t="2004" x="8724900" y="3151188"/>
          <p14:tracePt t="2032" x="8724900" y="3135313"/>
          <p14:tracePt t="3161" x="8788400" y="3103563"/>
          <p14:tracePt t="3181" x="8836025" y="3087688"/>
          <p14:tracePt t="3199" x="8882063" y="3073400"/>
          <p14:tracePt t="3212" x="8929688" y="3057525"/>
          <p14:tracePt t="3222" x="8977313" y="3057525"/>
          <p14:tracePt t="3235" x="9009063" y="3041650"/>
          <p14:tracePt t="3252" x="9040813" y="3041650"/>
          <p14:tracePt t="3261" x="9056688" y="3041650"/>
          <p14:tracePt t="3265" x="9088438" y="3041650"/>
          <p14:tracePt t="3281" x="9104313" y="3041650"/>
          <p14:tracePt t="3293" x="9136063" y="3041650"/>
          <p14:tracePt t="3299" x="9151938" y="3041650"/>
          <p14:tracePt t="3309" x="9167813" y="3041650"/>
          <p14:tracePt t="3318" x="9183688" y="3041650"/>
          <p14:tracePt t="3332" x="9199563" y="3041650"/>
          <p14:tracePt t="3347" x="9215438" y="3041650"/>
          <p14:tracePt t="3370" x="9247188" y="3041650"/>
          <p14:tracePt t="3395" x="9263063" y="3041650"/>
          <p14:tracePt t="3410" x="9278938" y="3041650"/>
          <p14:tracePt t="3451" x="9294813" y="3041650"/>
          <p14:tracePt t="3665" x="9294813" y="3025775"/>
          <p14:tracePt t="3688" x="9294813" y="3009900"/>
          <p14:tracePt t="3694" x="9310688" y="3009900"/>
          <p14:tracePt t="3715" x="9310688" y="2978150"/>
          <p14:tracePt t="3721" x="9326563" y="2962275"/>
          <p14:tracePt t="3740" x="9326563" y="2946400"/>
          <p14:tracePt t="3748" x="9342438" y="2930525"/>
          <p14:tracePt t="3771" x="9390063" y="2867025"/>
          <p14:tracePt t="3780" x="9405938" y="2851150"/>
          <p14:tracePt t="3789" x="9451975" y="2803525"/>
          <p14:tracePt t="3797" x="9499600" y="2755900"/>
          <p14:tracePt t="3809" x="9563100" y="2724150"/>
          <p14:tracePt t="3816" x="9578975" y="2692400"/>
          <p14:tracePt t="3833" x="9610725" y="2660650"/>
          <p14:tracePt t="3840" x="9642475" y="2660650"/>
          <p14:tracePt t="3851" x="9658350" y="2644775"/>
          <p14:tracePt t="3858" x="9674225" y="2644775"/>
          <p14:tracePt t="3879" x="9674225" y="2613025"/>
          <p14:tracePt t="3892" x="9690100" y="2613025"/>
          <p14:tracePt t="3919" x="9705975" y="2613025"/>
          <p14:tracePt t="5002" x="9721850" y="2613025"/>
          <p14:tracePt t="5025" x="9721850" y="2644775"/>
          <p14:tracePt t="5048" x="9721850" y="2660650"/>
          <p14:tracePt t="5061" x="9721850" y="2676525"/>
          <p14:tracePt t="5083" x="9721850" y="2692400"/>
          <p14:tracePt t="5090" x="9721850" y="2708275"/>
          <p14:tracePt t="5098" x="9721850" y="2724150"/>
          <p14:tracePt t="5111" x="9721850" y="2740025"/>
          <p14:tracePt t="5127" x="9721850" y="2755900"/>
          <p14:tracePt t="5160" x="9721850" y="2771775"/>
          <p14:tracePt t="5173" x="9721850" y="2787650"/>
          <p14:tracePt t="5234" x="9705975" y="2787650"/>
          <p14:tracePt t="5249" x="9690100" y="2787650"/>
          <p14:tracePt t="5264" x="9658350" y="2803525"/>
          <p14:tracePt t="5277" x="9626600" y="2803525"/>
          <p14:tracePt t="5286" x="9563100" y="2803525"/>
          <p14:tracePt t="5297" x="9531350" y="2819400"/>
          <p14:tracePt t="5307" x="9437688" y="2851150"/>
          <p14:tracePt t="5315" x="9405938" y="2867025"/>
          <p14:tracePt t="5318" x="9310688" y="2882900"/>
          <p14:tracePt t="5329" x="9231313" y="2914650"/>
          <p14:tracePt t="5338" x="8866188" y="2994025"/>
          <p14:tracePt t="5346" x="8629650" y="3073400"/>
          <p14:tracePt t="5358" x="7869238" y="3246438"/>
          <p14:tracePt t="5375" x="6777038" y="3436938"/>
          <p14:tracePt t="5391" x="5621338" y="3659188"/>
          <p14:tracePt t="5395" x="5099050" y="3784600"/>
          <p14:tracePt t="5407" x="4670425" y="3863975"/>
          <p14:tracePt t="5411" x="4259263" y="3943350"/>
          <p14:tracePt t="5416" x="3895725" y="4022725"/>
          <p14:tracePt t="5423" x="3514725" y="4102100"/>
          <p14:tracePt t="5429" x="3246438" y="4197350"/>
          <p14:tracePt t="5438" x="2976563" y="4260850"/>
          <p14:tracePt t="5441" x="2786063" y="4324350"/>
          <p14:tracePt t="5449" x="2597150" y="4387850"/>
          <p14:tracePt t="5457" x="2422525" y="4435475"/>
          <p14:tracePt t="5481" x="2074863" y="4560888"/>
          <p14:tracePt t="5487" x="2043113" y="4576763"/>
          <p14:tracePt t="5492" x="1979613" y="4608513"/>
          <p14:tracePt t="5497" x="1931988" y="4624388"/>
          <p14:tracePt t="5516" x="1868488" y="4656138"/>
          <p14:tracePt t="5519" x="1836738" y="4656138"/>
          <p14:tracePt t="5528" x="1820863" y="4672013"/>
          <p14:tracePt t="5542" x="1773238" y="4672013"/>
          <p14:tracePt t="5568" x="1709738" y="4703763"/>
          <p14:tracePt t="5576" x="1693863" y="4719638"/>
          <p14:tracePt t="5581" x="1662113" y="4719638"/>
          <p14:tracePt t="5596" x="1630363" y="4751388"/>
          <p14:tracePt t="5607" x="1598613" y="4767263"/>
          <p14:tracePt t="5617" x="1566863" y="4783138"/>
          <p14:tracePt t="5624" x="1535113" y="4783138"/>
          <p14:tracePt t="5630" x="1520825" y="4799013"/>
          <p14:tracePt t="5644" x="1473200" y="4862513"/>
          <p14:tracePt t="5650" x="1425575" y="4894263"/>
          <p14:tracePt t="5667" x="1377950" y="4989513"/>
          <p14:tracePt t="5672" x="1346200" y="5084763"/>
          <p14:tracePt t="5680" x="1330325" y="5132388"/>
          <p14:tracePt t="5693" x="1298575" y="5289550"/>
          <p14:tracePt t="5710" x="1298575" y="5400675"/>
          <p14:tracePt t="5721" x="1330325" y="5511800"/>
          <p14:tracePt t="5726" x="1362075" y="5559425"/>
          <p14:tracePt t="5734" x="1409700" y="5607050"/>
          <p14:tracePt t="5744" x="1473200" y="5638800"/>
          <p14:tracePt t="5747" x="1566863" y="5686425"/>
          <p14:tracePt t="5766" x="1916113" y="5813425"/>
          <p14:tracePt t="5769" x="2152650" y="5829300"/>
          <p14:tracePt t="5779" x="2406650" y="5875338"/>
          <p14:tracePt t="5791" x="2865438" y="5875338"/>
          <p14:tracePt t="5794" x="3055938" y="5875338"/>
          <p14:tracePt t="5810" x="3403600" y="5829300"/>
          <p14:tracePt t="5825" x="3752850" y="5765800"/>
          <p14:tracePt t="5845" x="4100513" y="5702300"/>
          <p14:tracePt t="5860" x="4211638" y="5670550"/>
          <p14:tracePt t="5875" x="4322763" y="5638800"/>
          <p14:tracePt t="5893" x="4402138" y="5607050"/>
          <p14:tracePt t="5904" x="4481513" y="5559425"/>
          <p14:tracePt t="5916" x="4560888" y="5495925"/>
          <p14:tracePt t="5923" x="4575175" y="5448300"/>
          <p14:tracePt t="5934" x="4622800" y="5353050"/>
          <p14:tracePt t="5944" x="4654550" y="5321300"/>
          <p14:tracePt t="5950" x="4654550" y="5241925"/>
          <p14:tracePt t="5958" x="4670425" y="5178425"/>
          <p14:tracePt t="5966" x="4670425" y="5068888"/>
          <p14:tracePt t="5971" x="4670425" y="4957763"/>
          <p14:tracePt t="5986" x="4670425" y="4751388"/>
          <p14:tracePt t="5996" x="4638675" y="4545013"/>
          <p14:tracePt t="6004" x="4591050" y="4451350"/>
          <p14:tracePt t="6014" x="4560888" y="4371975"/>
          <p14:tracePt t="6018" x="4529138" y="4276725"/>
          <p14:tracePt t="6028" x="4481513" y="4213225"/>
          <p14:tracePt t="6033" x="4433888" y="4149725"/>
          <p14:tracePt t="6043" x="4402138" y="4070350"/>
          <p14:tracePt t="6046" x="4386263" y="4038600"/>
          <p14:tracePt t="6051" x="4338638" y="4006850"/>
          <p14:tracePt t="6067" x="4259263" y="3959225"/>
          <p14:tracePt t="6076" x="4227513" y="3927475"/>
          <p14:tracePt t="6081" x="4195763" y="3927475"/>
          <p14:tracePt t="6087" x="4132263" y="3911600"/>
          <p14:tracePt t="6092" x="4084638" y="3895725"/>
          <p14:tracePt t="6107" x="3989388" y="3879850"/>
          <p14:tracePt t="6125" x="3863975" y="3879850"/>
          <p14:tracePt t="6129" x="3800475" y="3863975"/>
          <p14:tracePt t="6144" x="3768725" y="3863975"/>
          <p14:tracePt t="6162" x="3609975" y="3863975"/>
          <p14:tracePt t="6176" x="3498850" y="3863975"/>
          <p14:tracePt t="6195" x="3355975" y="3895725"/>
          <p14:tracePt t="6205" x="3246438" y="3927475"/>
          <p14:tracePt t="6211" x="3182938" y="3943350"/>
          <p14:tracePt t="6226" x="3119438" y="3975100"/>
          <p14:tracePt t="6231" x="3087688" y="3990975"/>
          <p14:tracePt t="6242" x="3055938" y="4006850"/>
          <p14:tracePt t="6245" x="3040063" y="4006850"/>
          <p14:tracePt t="6269" x="2960688" y="4054475"/>
          <p14:tracePt t="6283" x="2913063" y="4102100"/>
          <p14:tracePt t="6294" x="2865438" y="4149725"/>
          <p14:tracePt t="6306" x="2849563" y="4197350"/>
          <p14:tracePt t="6315" x="2786063" y="4244975"/>
          <p14:tracePt t="6327" x="2754313" y="4308475"/>
          <p14:tracePt t="6334" x="2754313" y="4324350"/>
          <p14:tracePt t="6343" x="2740025" y="4371975"/>
          <p14:tracePt t="6359" x="2724150" y="4435475"/>
          <p14:tracePt t="6363" x="2724150" y="4451350"/>
          <p14:tracePt t="6378" x="2724150" y="4513263"/>
          <p14:tracePt t="6392" x="2724150" y="4576763"/>
          <p14:tracePt t="6409" x="2740025" y="4624388"/>
          <p14:tracePt t="6411" x="2754313" y="4656138"/>
          <p14:tracePt t="6419" x="2770188" y="4687888"/>
          <p14:tracePt t="6427" x="2786063" y="4687888"/>
          <p14:tracePt t="6430" x="2801938" y="4719638"/>
          <p14:tracePt t="6437" x="2833688" y="4751388"/>
          <p14:tracePt t="6448" x="2865438" y="4767263"/>
          <p14:tracePt t="6460" x="2928938" y="4814888"/>
          <p14:tracePt t="6474" x="3008313" y="4878388"/>
          <p14:tracePt t="6501" x="3103563" y="4941888"/>
          <p14:tracePt t="6504" x="3151188" y="4957763"/>
          <p14:tracePt t="6510" x="3198813" y="4989513"/>
          <p14:tracePt t="6517" x="3230563" y="5005388"/>
          <p14:tracePt t="6537" x="3341688" y="5068888"/>
          <p14:tracePt t="6545" x="3371850" y="5068888"/>
          <p14:tracePt t="6560" x="3451225" y="5116513"/>
          <p14:tracePt t="6563" x="3498850" y="5132388"/>
          <p14:tracePt t="6574" x="3530600" y="5146675"/>
          <p14:tracePt t="6577" x="3562350" y="5162550"/>
          <p14:tracePt t="6593" x="3657600" y="5194300"/>
          <p14:tracePt t="6598" x="3689350" y="5194300"/>
          <p14:tracePt t="6608" x="3736975" y="5210175"/>
          <p14:tracePt t="6613" x="3784600" y="5210175"/>
          <p14:tracePt t="6619" x="3832225" y="5226050"/>
          <p14:tracePt t="6627" x="3863975" y="5226050"/>
          <p14:tracePt t="6642" x="3959225" y="5226050"/>
          <p14:tracePt t="6645" x="3989388" y="5226050"/>
          <p14:tracePt t="6654" x="4037013" y="5226050"/>
          <p14:tracePt t="6661" x="4068763" y="5226050"/>
          <p14:tracePt t="6670" x="4100513" y="5226050"/>
          <p14:tracePt t="6681" x="4132263" y="5226050"/>
          <p14:tracePt t="6686" x="4164013" y="5210175"/>
          <p14:tracePt t="6717" x="4322763" y="5162550"/>
          <p14:tracePt t="6729" x="4370388" y="5132388"/>
          <p14:tracePt t="6738" x="4433888" y="5100638"/>
          <p14:tracePt t="6750" x="4529138" y="5068888"/>
          <p14:tracePt t="6762" x="4575175" y="5037138"/>
          <p14:tracePt t="6776" x="4638675" y="4989513"/>
          <p14:tracePt t="6788" x="4733925" y="4926013"/>
          <p14:tracePt t="6794" x="4765675" y="4894263"/>
          <p14:tracePt t="6799" x="4781550" y="4862513"/>
          <p14:tracePt t="6813" x="4845050" y="4783138"/>
          <p14:tracePt t="6828" x="4892675" y="4719638"/>
          <p14:tracePt t="6844" x="4924425" y="4624388"/>
          <p14:tracePt t="6848" x="4940300" y="4576763"/>
          <p14:tracePt t="6855" x="4972050" y="4513263"/>
          <p14:tracePt t="6862" x="4972050" y="4481513"/>
          <p14:tracePt t="6887" x="4987925" y="4340225"/>
          <p14:tracePt t="6900" x="5003800" y="4260850"/>
          <p14:tracePt t="6908" x="5003800" y="4244975"/>
          <p14:tracePt t="6916" x="5003800" y="4133850"/>
          <p14:tracePt t="6922" x="4987925" y="4070350"/>
          <p14:tracePt t="6933" x="4972050" y="4022725"/>
          <p14:tracePt t="6938" x="4940300" y="3943350"/>
          <p14:tracePt t="6949" x="4845050" y="3784600"/>
          <p14:tracePt t="6967" x="4702175" y="3643313"/>
          <p14:tracePt t="6972" x="4654550" y="3595688"/>
          <p14:tracePt t="6979" x="4575175" y="3548063"/>
          <p14:tracePt t="6988" x="4529138" y="3500438"/>
          <p14:tracePt t="6999" x="4449763" y="3421063"/>
          <p14:tracePt t="7013" x="4354513" y="3373438"/>
          <p14:tracePt t="7040" x="4211638" y="3357563"/>
          <p14:tracePt t="7049" x="4068763" y="3357563"/>
          <p14:tracePt t="7063" x="3911600" y="3357563"/>
          <p14:tracePt t="7071" x="3816350" y="3373438"/>
          <p14:tracePt t="7081" x="3673475" y="3421063"/>
          <p14:tracePt t="7090" x="3609975" y="3452813"/>
          <p14:tracePt t="7094" x="3530600" y="3484563"/>
          <p14:tracePt t="7111" x="3451225" y="3548063"/>
          <p14:tracePt t="7125" x="3309938" y="3627438"/>
          <p14:tracePt t="7152" x="3087688" y="3943350"/>
          <p14:tracePt t="7161" x="2928938" y="4181475"/>
          <p14:tracePt t="7167" x="2865438" y="4276725"/>
          <p14:tracePt t="7171" x="2817813" y="4356100"/>
          <p14:tracePt t="7186" x="2754313" y="4465638"/>
          <p14:tracePt t="7193" x="2740025" y="4513263"/>
          <p14:tracePt t="7199" x="2740025" y="4529138"/>
          <p14:tracePt t="7211" x="2724150" y="4545013"/>
          <p14:tracePt t="7216" x="2724150" y="4560888"/>
          <p14:tracePt t="7222" x="2724150" y="4592638"/>
          <p14:tracePt t="7235" x="2724150" y="4608513"/>
          <p14:tracePt t="7248" x="2754313" y="4624388"/>
          <p14:tracePt t="7262" x="2833688" y="4672013"/>
          <p14:tracePt t="7278" x="2960688" y="4719638"/>
          <p14:tracePt t="7294" x="3167063" y="4799013"/>
          <p14:tracePt t="7299" x="3278188" y="4830763"/>
          <p14:tracePt t="7305" x="3387725" y="4878388"/>
          <p14:tracePt t="7314" x="3562350" y="4941888"/>
          <p14:tracePt t="7329" x="3832225" y="5021263"/>
          <p14:tracePt t="7339" x="4037013" y="5068888"/>
          <p14:tracePt t="7345" x="4116388" y="5068888"/>
          <p14:tracePt t="7360" x="4306888" y="5084763"/>
          <p14:tracePt t="7365" x="4418013" y="5100638"/>
          <p14:tracePt t="7380" x="4670425" y="5100638"/>
          <p14:tracePt t="7387" x="4781550" y="5100638"/>
          <p14:tracePt t="7392" x="4876800" y="5100638"/>
          <p14:tracePt t="7405" x="4972050" y="5084763"/>
          <p14:tracePt t="7409" x="5051425" y="5068888"/>
          <p14:tracePt t="7430" x="5399088" y="4973638"/>
          <p14:tracePt t="7442" x="5653088" y="4846638"/>
          <p14:tracePt t="7462" x="6000750" y="4656138"/>
          <p14:tracePt t="7469" x="6064250" y="4624388"/>
          <p14:tracePt t="7482" x="6111875" y="4592638"/>
          <p14:tracePt t="7495" x="6191250" y="4545013"/>
          <p14:tracePt t="7515" x="6223000" y="4513263"/>
          <p14:tracePt t="7531" x="6238875" y="4497388"/>
          <p14:tracePt t="7549" x="6254750" y="4465638"/>
          <p14:tracePt t="7553" x="6254750" y="4435475"/>
          <p14:tracePt t="7568" x="6270625" y="4387850"/>
          <p14:tracePt t="7576" x="6270625" y="4324350"/>
          <p14:tracePt t="7579" x="6286500" y="4244975"/>
          <p14:tracePt t="7588" x="6302375" y="4133850"/>
          <p14:tracePt t="7595" x="6302375" y="4022725"/>
          <p14:tracePt t="7620" x="6365875" y="3784600"/>
          <p14:tracePt t="7628" x="6397625" y="3722688"/>
          <p14:tracePt t="7644" x="6427788" y="3675063"/>
          <p14:tracePt t="7658" x="6459538" y="3659188"/>
          <p14:tracePt t="7687" x="6602413" y="3659188"/>
          <p14:tracePt t="7700" x="6665913" y="3675063"/>
          <p14:tracePt t="7711" x="6697663" y="3675063"/>
          <p14:tracePt t="7715" x="6713538" y="3690938"/>
          <p14:tracePt t="7729" x="6745288" y="3690938"/>
          <p14:tracePt t="7733" x="6761163" y="3706813"/>
          <p14:tracePt t="7741" x="6777038" y="3722688"/>
          <p14:tracePt t="7748" x="6792913" y="3722688"/>
          <p14:tracePt t="7755" x="6792913" y="3738563"/>
          <p14:tracePt t="7768" x="6792913" y="3770313"/>
          <p14:tracePt t="7780" x="6792913" y="3832225"/>
          <p14:tracePt t="7796" x="6745288" y="3879850"/>
          <p14:tracePt t="7801" x="6713538" y="3927475"/>
          <p14:tracePt t="7810" x="6665913" y="3959225"/>
          <p14:tracePt t="7815" x="6634163" y="4006850"/>
          <p14:tracePt t="7830" x="6491288" y="4086225"/>
          <p14:tracePt t="7839" x="6427788" y="4117975"/>
          <p14:tracePt t="7844" x="6365875" y="4133850"/>
          <p14:tracePt t="7867" x="6159500" y="4213225"/>
          <p14:tracePt t="7871" x="6096000" y="4213225"/>
          <p14:tracePt t="7879" x="6032500" y="4229100"/>
          <p14:tracePt t="7888" x="5984875" y="4244975"/>
          <p14:tracePt t="7894" x="5953125" y="4260850"/>
          <p14:tracePt t="7912" x="5857875" y="4276725"/>
          <p14:tracePt t="7922" x="5826125" y="4276725"/>
          <p14:tracePt t="7958" x="5732463" y="4308475"/>
          <p14:tracePt t="7971" x="5700713" y="4324350"/>
          <p14:tracePt t="7986" x="5684838" y="4340225"/>
          <p14:tracePt t="7997" x="5668963" y="4356100"/>
          <p14:tracePt t="8017" x="5653088" y="4371975"/>
          <p14:tracePt t="8035" x="5637213" y="4371975"/>
          <p14:tracePt t="8048" x="5621338" y="4387850"/>
          <p14:tracePt t="8081" x="5589588" y="4403725"/>
          <p14:tracePt t="8100" x="5573713" y="4419600"/>
          <p14:tracePt t="8119" x="5557838" y="4435475"/>
          <p14:tracePt t="8155" x="5541963" y="4435475"/>
          <p14:tracePt t="8204" x="5557838" y="4435475"/>
          <p14:tracePt t="8219" x="5589588" y="4435475"/>
          <p14:tracePt t="8234" x="5668963" y="4435475"/>
          <p14:tracePt t="8244" x="5732463" y="4435475"/>
          <p14:tracePt t="8251" x="5857875" y="4435475"/>
          <p14:tracePt t="8262" x="5921375" y="4419600"/>
          <p14:tracePt t="8271" x="6064250" y="4403725"/>
          <p14:tracePt t="8280" x="6111875" y="4403725"/>
          <p14:tracePt t="8285" x="6159500" y="4387850"/>
          <p14:tracePt t="8294" x="6207125" y="4387850"/>
          <p14:tracePt t="8316" x="6365875" y="4371975"/>
          <p14:tracePt t="8324" x="6411913" y="4371975"/>
          <p14:tracePt t="8327" x="6459538" y="4371975"/>
          <p14:tracePt t="8331" x="6523038" y="4356100"/>
          <p14:tracePt t="8344" x="6570663" y="4340225"/>
          <p14:tracePt t="8347" x="6618288" y="4340225"/>
          <p14:tracePt t="8363" x="6697663" y="4324350"/>
          <p14:tracePt t="8383" x="6808788" y="4308475"/>
          <p14:tracePt t="8394" x="6840538" y="4292600"/>
          <p14:tracePt t="8402" x="6856413" y="4292600"/>
          <p14:tracePt t="8409" x="6919913" y="4292600"/>
          <p14:tracePt t="8427" x="6951663" y="4292600"/>
          <p14:tracePt t="8432" x="6967538" y="4292600"/>
          <p14:tracePt t="8440" x="6983413" y="4292600"/>
          <p14:tracePt t="8442" x="6999288" y="4292600"/>
          <p14:tracePt t="8466" x="7013575" y="4292600"/>
          <p14:tracePt t="8469" x="7029450" y="4292600"/>
          <p14:tracePt t="8477" x="7045325" y="4292600"/>
          <p14:tracePt t="8502" x="7077075" y="4292600"/>
          <p14:tracePt t="8510" x="7092950" y="4292600"/>
          <p14:tracePt t="8521" x="7108825" y="4292600"/>
          <p14:tracePt t="8545" x="7124700" y="4292600"/>
          <p14:tracePt t="8572" x="7140575" y="4292600"/>
          <p14:tracePt t="8593" x="7156450" y="4292600"/>
          <p14:tracePt t="8605" x="7172325" y="4292600"/>
          <p14:tracePt t="8696" x="7188200" y="4292600"/>
          <p14:tracePt t="8710" x="7219950" y="4292600"/>
          <p14:tracePt t="8723" x="7251700" y="4292600"/>
          <p14:tracePt t="8736" x="7267575" y="4292600"/>
          <p14:tracePt t="8753" x="7315200" y="4308475"/>
          <p14:tracePt t="8759" x="7331075" y="4308475"/>
          <p14:tracePt t="8766" x="7346950" y="4308475"/>
          <p14:tracePt t="8774" x="7378700" y="4308475"/>
          <p14:tracePt t="8783" x="7442200" y="4308475"/>
          <p14:tracePt t="8797" x="7521575" y="4324350"/>
          <p14:tracePt t="8813" x="7569200" y="4340225"/>
          <p14:tracePt t="8817" x="7600950" y="4340225"/>
          <p14:tracePt t="8829" x="7616825" y="4340225"/>
          <p14:tracePt t="8848" x="7694613" y="4340225"/>
          <p14:tracePt t="8859" x="7710488" y="4340225"/>
          <p14:tracePt t="8864" x="7726363" y="4356100"/>
          <p14:tracePt t="8878" x="7773988" y="4356100"/>
          <p14:tracePt t="8889" x="7805738" y="4356100"/>
          <p14:tracePt t="8896" x="7821613" y="4356100"/>
          <p14:tracePt t="8900" x="7837488" y="4356100"/>
          <p14:tracePt t="8917" x="7853363" y="4356100"/>
          <p14:tracePt t="8924" x="7869238" y="4356100"/>
          <p14:tracePt t="8952" x="7900988" y="4356100"/>
          <p14:tracePt t="8984" x="7916863" y="4356100"/>
          <p14:tracePt t="9012" x="7916863" y="4371975"/>
          <p14:tracePt t="9217" x="7916863" y="4387850"/>
          <p14:tracePt t="11697" x="7932738" y="4387850"/>
          <p14:tracePt t="11727" x="7948613" y="4387850"/>
          <p14:tracePt t="11752" x="7964488" y="4387850"/>
          <p14:tracePt t="12286" x="7980363" y="4387850"/>
          <p14:tracePt t="12348" x="7996238" y="4387850"/>
          <p14:tracePt t="12370" x="8012113" y="4387850"/>
          <p14:tracePt t="12424" x="8043863" y="4387850"/>
          <p14:tracePt t="12445" x="8059738" y="4387850"/>
          <p14:tracePt t="12464" x="8075613" y="4387850"/>
          <p14:tracePt t="12484" x="8091488" y="4387850"/>
          <p14:tracePt t="12487" x="8107363" y="4387850"/>
          <p14:tracePt t="12503" x="8123238" y="4387850"/>
          <p14:tracePt t="12515" x="8139113" y="4387850"/>
          <p14:tracePt t="12526" x="8154988" y="4387850"/>
          <p14:tracePt t="12535" x="8170863" y="4387850"/>
          <p14:tracePt t="12547" x="8186738" y="4387850"/>
          <p14:tracePt t="12565" x="8218488" y="4387850"/>
          <p14:tracePt t="12581" x="8232775" y="4387850"/>
          <p14:tracePt t="12597" x="8264525" y="4387850"/>
          <p14:tracePt t="12616" x="8296275" y="4387850"/>
          <p14:tracePt t="12631" x="8312150" y="4387850"/>
          <p14:tracePt t="12647" x="8328025" y="4387850"/>
          <p14:tracePt t="12656" x="8359775" y="4387850"/>
          <p14:tracePt t="12672" x="8375650" y="4387850"/>
          <p14:tracePt t="12677" x="8391525" y="4387850"/>
          <p14:tracePt t="12691" x="8407400" y="4387850"/>
          <p14:tracePt t="12717" x="8439150" y="4387850"/>
          <p14:tracePt t="12721" x="8455025" y="4387850"/>
          <p14:tracePt t="12741" x="8470900" y="4387850"/>
          <p14:tracePt t="12748" x="8486775" y="4387850"/>
          <p14:tracePt t="12782" x="8502650" y="4387850"/>
          <p14:tracePt t="12797" x="8518525" y="4387850"/>
          <p14:tracePt t="12802" x="8534400" y="4387850"/>
          <p14:tracePt t="12819" x="8550275" y="4387850"/>
          <p14:tracePt t="12831" x="8566150" y="4387850"/>
          <p14:tracePt t="12846" x="8582025" y="4387850"/>
          <p14:tracePt t="12866" x="8613775" y="4387850"/>
          <p14:tracePt t="12873" x="8629650" y="4387850"/>
          <p14:tracePt t="12896" x="8661400" y="4387850"/>
          <p14:tracePt t="12906" x="8693150" y="4387850"/>
          <p14:tracePt t="12928" x="8709025" y="4387850"/>
          <p14:tracePt t="12938" x="8724900" y="4387850"/>
          <p14:tracePt t="12943" x="8740775" y="4387850"/>
          <p14:tracePt t="12957" x="8772525" y="4387850"/>
          <p14:tracePt t="12973" x="8788400" y="4387850"/>
          <p14:tracePt t="12976" x="8804275" y="4387850"/>
          <p14:tracePt t="12996" x="8820150" y="4387850"/>
          <p14:tracePt t="13017" x="8850313" y="4387850"/>
          <p14:tracePt t="13040" x="8866188" y="4387850"/>
          <p14:tracePt t="13047" x="8882063" y="4387850"/>
          <p14:tracePt t="13060" x="8897938" y="4387850"/>
          <p14:tracePt t="13084" x="8929688" y="4387850"/>
          <p14:tracePt t="13115" x="8945563" y="4387850"/>
          <p14:tracePt t="13129" x="8961438" y="4387850"/>
          <p14:tracePt t="13163" x="8977313" y="4387850"/>
          <p14:tracePt t="13178" x="8993188" y="4387850"/>
          <p14:tracePt t="13192" x="9009063" y="4387850"/>
          <p14:tracePt t="16362" x="9024938" y="4356100"/>
          <p14:tracePt t="16370" x="9040813" y="4340225"/>
          <p14:tracePt t="16379" x="9040813" y="4324350"/>
          <p14:tracePt t="16390" x="9056688" y="4292600"/>
          <p14:tracePt t="16394" x="9072563" y="4276725"/>
          <p14:tracePt t="16402" x="9072563" y="4260850"/>
          <p14:tracePt t="16414" x="9088438" y="4244975"/>
          <p14:tracePt t="16435" x="9088438" y="4229100"/>
          <p14:tracePt t="16440" x="9104313" y="4229100"/>
          <p14:tracePt t="16463" x="9120188" y="4229100"/>
          <p14:tracePt t="16471" x="9120188" y="4244975"/>
          <p14:tracePt t="16487" x="9136063" y="4276725"/>
          <p14:tracePt t="16506" x="9136063" y="4340225"/>
          <p14:tracePt t="16516" x="9136063" y="4356100"/>
          <p14:tracePt t="16528" x="9136063" y="4371975"/>
          <p14:tracePt t="16533" x="9136063" y="4387850"/>
          <p14:tracePt t="16544" x="9136063" y="4403725"/>
          <p14:tracePt t="16547" x="9136063" y="4419600"/>
          <p14:tracePt t="16562" x="9136063" y="4451350"/>
          <p14:tracePt t="16566" x="9120188" y="4451350"/>
          <p14:tracePt t="16573" x="9120188" y="4465638"/>
          <p14:tracePt t="16581" x="9120188" y="4481513"/>
          <p14:tracePt t="16588" x="9104313" y="4497388"/>
          <p14:tracePt t="16615" x="9104313" y="4513263"/>
          <p14:tracePt t="16628" x="9104313" y="4529138"/>
          <p14:tracePt t="16701" x="9104313" y="4513263"/>
          <p14:tracePt t="16720" x="9104313" y="4497388"/>
          <p14:tracePt t="16736" x="9120188" y="4465638"/>
          <p14:tracePt t="16747" x="9136063" y="4465638"/>
          <p14:tracePt t="16756" x="9136063" y="4451350"/>
          <p14:tracePt t="16768" x="9136063" y="4435475"/>
          <p14:tracePt t="16777" x="9151938" y="4435475"/>
          <p14:tracePt t="16781" x="9151938" y="4419600"/>
          <p14:tracePt t="16797" x="9167813" y="4419600"/>
          <p14:tracePt t="16812" x="9167813" y="4403725"/>
          <p14:tracePt t="16831" x="9183688" y="4403725"/>
          <p14:tracePt t="16845" x="9199563" y="4403725"/>
          <p14:tracePt t="16856" x="9199563" y="4419600"/>
          <p14:tracePt t="16923" x="9183688" y="4419600"/>
          <p14:tracePt t="16961" x="9167813" y="4419600"/>
          <p14:tracePt t="16981" x="9167813" y="4403725"/>
          <p14:tracePt t="16996" x="9167813" y="4387850"/>
          <p14:tracePt t="17092" x="9151938" y="4419600"/>
          <p14:tracePt t="17106" x="9136063" y="4481513"/>
          <p14:tracePt t="17117" x="9120188" y="4576763"/>
          <p14:tracePt t="17126" x="9088438" y="4687888"/>
          <p14:tracePt t="17158" x="9040813" y="4799013"/>
          <p14:tracePt t="17171" x="9024938" y="4830763"/>
          <p14:tracePt t="17183" x="9024938" y="4862513"/>
          <p14:tracePt t="17192" x="9024938" y="4878388"/>
          <p14:tracePt t="17213" x="9009063" y="4926013"/>
          <p14:tracePt t="17224" x="9009063" y="4957763"/>
          <p14:tracePt t="17238" x="9009063" y="4973638"/>
          <p14:tracePt t="17263" x="9009063" y="4989513"/>
          <p14:tracePt t="17279" x="9009063" y="5005388"/>
          <p14:tracePt t="17346" x="9024938" y="5005388"/>
          <p14:tracePt t="17363" x="9056688" y="5005388"/>
          <p14:tracePt t="17375" x="9056688" y="4989513"/>
          <p14:tracePt t="17396" x="9056688" y="4973638"/>
          <p14:tracePt t="17404" x="9072563" y="4957763"/>
          <p14:tracePt t="17410" x="9088438" y="4941888"/>
          <p14:tracePt t="17428" x="9088438" y="4910138"/>
          <p14:tracePt t="17452" x="9104313" y="4894263"/>
          <p14:tracePt t="17552" x="9104313" y="4926013"/>
          <p14:tracePt t="17571" x="9104313" y="4941888"/>
          <p14:tracePt t="17599" x="9104313" y="4957763"/>
          <p14:tracePt t="17618" x="9104313" y="4973638"/>
          <p14:tracePt t="17786" x="9104313" y="4957763"/>
          <p14:tracePt t="17813" x="9104313" y="4941888"/>
          <p14:tracePt t="17884" x="9104313" y="4926013"/>
          <p14:tracePt t="17905" x="9104313" y="4910138"/>
          <p14:tracePt t="18125" x="9104313" y="4894263"/>
          <p14:tracePt t="18161" x="9104313" y="4878388"/>
          <p14:tracePt t="18214" x="9104313" y="4846638"/>
          <p14:tracePt t="20970" x="9104313" y="4830763"/>
          <p14:tracePt t="20985" x="9072563" y="4830763"/>
          <p14:tracePt t="21008" x="9056688" y="4814888"/>
          <p14:tracePt t="21028" x="9056688" y="4799013"/>
          <p14:tracePt t="21063" x="9072563" y="4783138"/>
          <p14:tracePt t="21085" x="9104313" y="4767263"/>
          <p14:tracePt t="21098" x="9120188" y="4767263"/>
          <p14:tracePt t="21101" x="9136063" y="4767263"/>
          <p14:tracePt t="21111" x="9151938" y="4767263"/>
          <p14:tracePt t="21127" x="9167813" y="4767263"/>
          <p14:tracePt t="21147" x="9183688" y="4814888"/>
          <p14:tracePt t="21160" x="9183688" y="4830763"/>
          <p14:tracePt t="21165" x="9183688" y="4846638"/>
          <p14:tracePt t="21173" x="9183688" y="4862513"/>
          <p14:tracePt t="21198" x="9183688" y="4910138"/>
          <p14:tracePt t="21204" x="9167813" y="4926013"/>
          <p14:tracePt t="21231" x="9120188" y="4957763"/>
          <p14:tracePt t="21252" x="9104313" y="4926013"/>
          <p14:tracePt t="21261" x="9088438" y="4878388"/>
          <p14:tracePt t="21270" x="9072563" y="4830763"/>
          <p14:tracePt t="21288" x="9072563" y="4799013"/>
          <p14:tracePt t="21307" x="9072563" y="4783138"/>
          <p14:tracePt t="21314" x="9072563" y="4767263"/>
          <p14:tracePt t="21324" x="9072563" y="4751388"/>
          <p14:tracePt t="21347" x="9088438" y="4751388"/>
          <p14:tracePt t="21382" x="9104313" y="4751388"/>
          <p14:tracePt t="21390" x="9104313" y="4767263"/>
          <p14:tracePt t="21416" x="9120188" y="4767263"/>
          <p14:tracePt t="21423" x="9120188" y="4783138"/>
          <p14:tracePt t="21716" x="9120188" y="4799013"/>
          <p14:tracePt t="21740" x="9120188" y="4814888"/>
          <p14:tracePt t="21749" x="9104313" y="4814888"/>
          <p14:tracePt t="21763" x="9072563" y="4830763"/>
          <p14:tracePt t="21770" x="9040813" y="4846638"/>
          <p14:tracePt t="21783" x="8945563" y="4878388"/>
          <p14:tracePt t="21790" x="8882063" y="4910138"/>
          <p14:tracePt t="21798" x="8788400" y="4926013"/>
          <p14:tracePt t="21806" x="8709025" y="4941888"/>
          <p14:tracePt t="21828" x="8423275" y="4957763"/>
          <p14:tracePt t="21831" x="8312150" y="4973638"/>
          <p14:tracePt t="21839" x="8186738" y="4973638"/>
          <p14:tracePt t="21861" x="7710488" y="4973638"/>
          <p14:tracePt t="21868" x="7553325" y="4973638"/>
          <p14:tracePt t="21874" x="7394575" y="4973638"/>
          <p14:tracePt t="21885" x="7235825" y="4973638"/>
          <p14:tracePt t="21890" x="7092950" y="4973638"/>
          <p14:tracePt t="21893" x="6967538" y="4973638"/>
          <p14:tracePt t="21903" x="6824663" y="4973638"/>
          <p14:tracePt t="21920" x="6554788" y="4973638"/>
          <p14:tracePt t="21935" x="6443663" y="4989513"/>
          <p14:tracePt t="21954" x="6381750" y="5005388"/>
          <p14:tracePt t="21957" x="6365875" y="5005388"/>
          <p14:tracePt t="21974" x="6334125" y="5005388"/>
          <p14:tracePt t="21988" x="6318250" y="5005388"/>
          <p14:tracePt t="21991" x="6302375" y="5005388"/>
          <p14:tracePt t="22011" x="6286500" y="5005388"/>
          <p14:tracePt t="22047" x="6286500" y="5021263"/>
          <p14:tracePt t="22063" x="6302375" y="5037138"/>
          <p14:tracePt t="22074" x="6334125" y="5037138"/>
          <p14:tracePt t="22082" x="6475413" y="5053013"/>
          <p14:tracePt t="22095" x="6665913" y="5053013"/>
          <p14:tracePt t="22111" x="6856413" y="5053013"/>
          <p14:tracePt t="22114" x="6951663" y="5037138"/>
          <p14:tracePt t="22129" x="7108825" y="5021263"/>
          <p14:tracePt t="22145" x="7251700" y="5005388"/>
          <p14:tracePt t="22153" x="7299325" y="4989513"/>
          <p14:tracePt t="22160" x="7362825" y="4989513"/>
          <p14:tracePt t="22173" x="7473950" y="4989513"/>
          <p14:tracePt t="22177" x="7537450" y="4989513"/>
          <p14:tracePt t="22187" x="7600950" y="4989513"/>
          <p14:tracePt t="22206" x="7710488" y="4989513"/>
          <p14:tracePt t="22221" x="7758113" y="4989513"/>
          <p14:tracePt t="22226" x="7773988" y="4989513"/>
          <p14:tracePt t="22235" x="7789863" y="4989513"/>
          <p14:tracePt t="22240" x="7805738" y="4989513"/>
          <p14:tracePt t="22249" x="7821613" y="4989513"/>
          <p14:tracePt t="22254" x="7837488" y="4989513"/>
          <p14:tracePt t="22272" x="7853363" y="4989513"/>
          <p14:tracePt t="22281" x="7869238" y="4989513"/>
          <p14:tracePt t="22294" x="7885113" y="4989513"/>
          <p14:tracePt t="22308" x="7900988" y="4989513"/>
          <p14:tracePt t="22322" x="7916863" y="4989513"/>
          <p14:tracePt t="22345" x="7932738" y="4989513"/>
          <p14:tracePt t="22347" x="7948613" y="4989513"/>
          <p14:tracePt t="22352" x="7964488" y="4989513"/>
          <p14:tracePt t="22357" x="7980363" y="4989513"/>
          <p14:tracePt t="22364" x="7996238" y="4989513"/>
          <p14:tracePt t="22371" x="8027988" y="4989513"/>
          <p14:tracePt t="22393" x="8139113" y="4973638"/>
          <p14:tracePt t="22399" x="8202613" y="4973638"/>
          <p14:tracePt t="22405" x="8248650" y="4957763"/>
          <p14:tracePt t="22415" x="8343900" y="4957763"/>
          <p14:tracePt t="22421" x="8375650" y="4941888"/>
          <p14:tracePt t="22438" x="8502650" y="4941888"/>
          <p14:tracePt t="22440" x="8550275" y="4926013"/>
          <p14:tracePt t="22454" x="8597900" y="4926013"/>
          <p14:tracePt t="22471" x="8629650" y="4926013"/>
          <p14:tracePt t="22475" x="8645525" y="4926013"/>
          <p14:tracePt t="22488" x="8661400" y="4926013"/>
          <p14:tracePt t="22505" x="8693150" y="4926013"/>
          <p14:tracePt t="22527" x="8740775" y="4926013"/>
          <p14:tracePt t="22532" x="8740775" y="4910138"/>
          <p14:tracePt t="22544" x="8756650" y="4910138"/>
          <p14:tracePt t="22558" x="8772525" y="4910138"/>
          <p14:tracePt t="22592" x="8772525" y="4894263"/>
          <p14:tracePt t="24882" x="8756650" y="4973638"/>
          <p14:tracePt t="24891" x="8709025" y="5084763"/>
          <p14:tracePt t="24911" x="8534400" y="5448300"/>
          <p14:tracePt t="24918" x="8486775" y="5527675"/>
          <p14:tracePt t="24941" x="8343900" y="5829300"/>
          <p14:tracePt t="24953" x="8296275" y="5954713"/>
          <p14:tracePt t="24956" x="8280400" y="6002338"/>
          <p14:tracePt t="24971" x="8280400" y="6065838"/>
          <p14:tracePt t="24997" x="8264525" y="6113463"/>
          <p14:tracePt t="25008" x="8264525" y="6145213"/>
          <p14:tracePt t="25020" x="8264525" y="6161088"/>
          <p14:tracePt t="25028" x="8264525" y="6176963"/>
          <p14:tracePt t="25041" x="8264525" y="6192838"/>
          <p14:tracePt t="25051" x="8280400" y="6192838"/>
          <p14:tracePt t="25054" x="8296275" y="6192838"/>
          <p14:tracePt t="25072" x="8343900" y="6208713"/>
          <p14:tracePt t="25077" x="8359775" y="6224588"/>
          <p14:tracePt t="25093" x="8439150" y="6240463"/>
          <p14:tracePt t="25098" x="8470900" y="6240463"/>
          <p14:tracePt t="25107" x="8518525" y="6240463"/>
          <p14:tracePt t="25112" x="8550275" y="6240463"/>
          <p14:tracePt t="25128" x="8613775" y="6240463"/>
          <p14:tracePt t="25133" x="8629650" y="6240463"/>
          <p14:tracePt t="25142" x="8629650" y="6224588"/>
          <p14:tracePt t="25149" x="8661400" y="6224588"/>
          <p14:tracePt t="25154" x="8677275" y="6208713"/>
          <p14:tracePt t="25158" x="8693150" y="6208713"/>
          <p14:tracePt t="25163" x="8709025" y="6192838"/>
          <p14:tracePt t="25171" x="8740775" y="6176963"/>
          <p14:tracePt t="25197" x="8836025" y="5954713"/>
          <p14:tracePt t="25204" x="8850313" y="5813425"/>
          <p14:tracePt t="25207" x="8866188" y="5654675"/>
          <p14:tracePt t="25218" x="8866188" y="5448300"/>
          <p14:tracePt t="25222" x="8866188" y="5210175"/>
          <p14:tracePt t="25235" x="8866188" y="4973638"/>
          <p14:tracePt t="25245" x="8850313" y="4592638"/>
          <p14:tracePt t="25250" x="8836025" y="4435475"/>
          <p14:tracePt t="25256" x="8788400" y="4324350"/>
          <p14:tracePt t="25267" x="8756650" y="4229100"/>
          <p14:tracePt t="25274" x="8724900" y="4165600"/>
          <p14:tracePt t="25287" x="8645525" y="4102100"/>
          <p14:tracePt t="25294" x="8597900" y="4054475"/>
          <p14:tracePt t="25299" x="8518525" y="4038600"/>
          <p14:tracePt t="25310" x="8407400" y="4006850"/>
          <p14:tracePt t="25315" x="8248650" y="4006850"/>
          <p14:tracePt t="25327" x="7694613" y="4086225"/>
          <p14:tracePt t="25342" x="7013575" y="4356100"/>
          <p14:tracePt t="25345" x="6713538" y="4513263"/>
          <p14:tracePt t="25356" x="6475413" y="4672013"/>
          <p14:tracePt t="25380" x="5889625" y="5210175"/>
          <p14:tracePt t="25388" x="5810250" y="5337175"/>
          <p14:tracePt t="25396" x="5780088" y="5400675"/>
          <p14:tracePt t="25414" x="5716588" y="5559425"/>
          <p14:tracePt t="25424" x="5716588" y="5591175"/>
          <p14:tracePt t="25433" x="5716588" y="5622925"/>
          <p14:tracePt t="25439" x="5716588" y="5654675"/>
          <p14:tracePt t="25442" x="5732463" y="5670550"/>
          <p14:tracePt t="25455" x="5826125" y="5734050"/>
          <p14:tracePt t="25468" x="5873750" y="5781675"/>
          <p14:tracePt t="25470" x="5969000" y="5813425"/>
          <p14:tracePt t="25493" x="6381750" y="5954713"/>
          <p14:tracePt t="25497" x="6554788" y="6002338"/>
          <p14:tracePt t="25502" x="6713538" y="6018213"/>
          <p14:tracePt t="25518" x="6967538" y="6081713"/>
          <p14:tracePt t="25547" x="7331075" y="6192838"/>
          <p14:tracePt t="25564" x="7553325" y="6224588"/>
          <p14:tracePt t="25576" x="7726363" y="6256338"/>
          <p14:tracePt t="25583" x="7837488" y="6272213"/>
          <p14:tracePt t="25591" x="7932738" y="6288088"/>
          <p14:tracePt t="25597" x="7980363" y="6288088"/>
          <p14:tracePt t="25608" x="8043863" y="6288088"/>
          <p14:tracePt t="25612" x="8091488" y="6288088"/>
          <p14:tracePt t="25623" x="8202613" y="6288088"/>
          <p14:tracePt t="25629" x="8264525" y="6272213"/>
          <p14:tracePt t="25643" x="8375650" y="6240463"/>
          <p14:tracePt t="25659" x="8502650" y="6192838"/>
          <p14:tracePt t="25668" x="8582025" y="6176963"/>
          <p14:tracePt t="25677" x="8724900" y="6113463"/>
          <p14:tracePt t="25689" x="8772525" y="6097588"/>
          <p14:tracePt t="25692" x="8820150" y="6065838"/>
          <p14:tracePt t="25702" x="8866188" y="6034088"/>
          <p14:tracePt t="25706" x="8913813" y="6034088"/>
          <p14:tracePt t="25715" x="8961438" y="6002338"/>
          <p14:tracePt t="25720" x="8977313" y="5986463"/>
          <p14:tracePt t="25740" x="9024938" y="5954713"/>
          <p14:tracePt t="25749" x="9056688" y="5954713"/>
          <p14:tracePt t="25755" x="9072563" y="5938838"/>
          <p14:tracePt t="25767" x="9072563" y="5922963"/>
          <p14:tracePt t="25771" x="9104313" y="5922963"/>
          <p14:tracePt t="25782" x="9120188" y="5907088"/>
          <p14:tracePt t="25795" x="9136063" y="5907088"/>
          <p14:tracePt t="25809" x="9151938" y="5907088"/>
          <p14:tracePt t="25813" x="9151938" y="5891213"/>
          <p14:tracePt t="25822" x="9167813" y="5875338"/>
          <p14:tracePt t="25844" x="9183688" y="5875338"/>
          <p14:tracePt t="25859" x="9183688" y="5859463"/>
          <p14:tracePt t="25878" x="9199563" y="5859463"/>
          <p14:tracePt t="25975" x="9215438" y="5843588"/>
          <p14:tracePt t="25987" x="9231313" y="5843588"/>
          <p14:tracePt t="26014" x="9231313" y="5829300"/>
          <p14:tracePt t="26027" x="9247188" y="5829300"/>
          <p14:tracePt t="26037" x="9263063" y="5829300"/>
          <p14:tracePt t="26172" x="9247188" y="5813425"/>
          <p14:tracePt t="26194" x="9247188" y="5797550"/>
          <p14:tracePt t="26770" x="8740775" y="245427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BA972-60EA-AFA8-7774-B0021B1612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2D26A3-2D0D-9052-D74B-6DE2C465C0C0}"/>
              </a:ext>
            </a:extLst>
          </p:cNvPr>
          <p:cNvSpPr>
            <a:spLocks noGrp="1"/>
          </p:cNvSpPr>
          <p:nvPr>
            <p:ph type="title"/>
          </p:nvPr>
        </p:nvSpPr>
        <p:spPr/>
        <p:txBody>
          <a:bodyPr/>
          <a:lstStyle/>
          <a:p>
            <a:r>
              <a:rPr lang="es-ES" dirty="0"/>
              <a:t>5. Limpieza de datos</a:t>
            </a:r>
          </a:p>
        </p:txBody>
      </p:sp>
      <p:sp>
        <p:nvSpPr>
          <p:cNvPr id="4" name="Rectángulo 3">
            <a:extLst>
              <a:ext uri="{FF2B5EF4-FFF2-40B4-BE49-F238E27FC236}">
                <a16:creationId xmlns:a16="http://schemas.microsoft.com/office/drawing/2014/main" id="{AD154B31-BD69-02D9-870A-D644193BA4D9}"/>
              </a:ext>
            </a:extLst>
          </p:cNvPr>
          <p:cNvSpPr/>
          <p:nvPr/>
        </p:nvSpPr>
        <p:spPr>
          <a:xfrm>
            <a:off x="1269876" y="1988840"/>
            <a:ext cx="3312368" cy="86409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err="1"/>
              <a:t>Outliers</a:t>
            </a:r>
            <a:endParaRPr lang="es-ES" sz="2400" dirty="0"/>
          </a:p>
        </p:txBody>
      </p:sp>
      <p:cxnSp>
        <p:nvCxnSpPr>
          <p:cNvPr id="5" name="Conector recto de flecha 4">
            <a:extLst>
              <a:ext uri="{FF2B5EF4-FFF2-40B4-BE49-F238E27FC236}">
                <a16:creationId xmlns:a16="http://schemas.microsoft.com/office/drawing/2014/main" id="{3F682DC2-99DE-D93F-14BF-34F09E9D6BD8}"/>
              </a:ext>
            </a:extLst>
          </p:cNvPr>
          <p:cNvCxnSpPr>
            <a:cxnSpLocks/>
          </p:cNvCxnSpPr>
          <p:nvPr/>
        </p:nvCxnSpPr>
        <p:spPr>
          <a:xfrm>
            <a:off x="4582244" y="2451720"/>
            <a:ext cx="576064" cy="0"/>
          </a:xfrm>
          <a:prstGeom prst="straightConnector1">
            <a:avLst/>
          </a:prstGeom>
          <a:ln w="28575">
            <a:solidFill>
              <a:srgbClr val="08CAC1"/>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D92D0E6A-1D1F-E220-2422-4AA1634452B7}"/>
              </a:ext>
            </a:extLst>
          </p:cNvPr>
          <p:cNvSpPr txBox="1"/>
          <p:nvPr/>
        </p:nvSpPr>
        <p:spPr>
          <a:xfrm>
            <a:off x="5158308" y="2713062"/>
            <a:ext cx="225432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ES" altLang="es-ES" sz="1800" b="0" i="0" u="none" strike="noStrike" cap="none" normalizeH="0" baseline="0" dirty="0">
                <a:ln>
                  <a:noFill/>
                </a:ln>
                <a:solidFill>
                  <a:schemeClr val="tx1"/>
                </a:solidFill>
                <a:effectLst/>
                <a:latin typeface="Arial" panose="020B0604020202020204" pitchFamily="34" charset="0"/>
              </a:rPr>
              <a:t>Se transforman</a:t>
            </a:r>
          </a:p>
        </p:txBody>
      </p:sp>
      <p:sp>
        <p:nvSpPr>
          <p:cNvPr id="10" name="CuadroTexto 9">
            <a:extLst>
              <a:ext uri="{FF2B5EF4-FFF2-40B4-BE49-F238E27FC236}">
                <a16:creationId xmlns:a16="http://schemas.microsoft.com/office/drawing/2014/main" id="{E36EFEE0-762F-94B6-DC40-37088F4ABDA1}"/>
              </a:ext>
            </a:extLst>
          </p:cNvPr>
          <p:cNvSpPr txBox="1"/>
          <p:nvPr/>
        </p:nvSpPr>
        <p:spPr>
          <a:xfrm>
            <a:off x="5158308" y="1758302"/>
            <a:ext cx="345638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ES" altLang="es-ES" sz="1800" b="0" i="0" u="none" strike="noStrike" cap="none" normalizeH="0" baseline="0" dirty="0">
                <a:ln>
                  <a:noFill/>
                </a:ln>
                <a:solidFill>
                  <a:schemeClr val="tx1"/>
                </a:solidFill>
                <a:effectLst/>
                <a:latin typeface="Arial" panose="020B0604020202020204" pitchFamily="34" charset="0"/>
              </a:rPr>
              <a:t>Más fraude entre </a:t>
            </a:r>
            <a:r>
              <a:rPr kumimoji="0" lang="es-ES" altLang="es-ES" sz="1800" b="0" i="0" u="none" strike="noStrike" cap="none" normalizeH="0" baseline="0" dirty="0" err="1">
                <a:ln>
                  <a:noFill/>
                </a:ln>
                <a:solidFill>
                  <a:schemeClr val="tx1"/>
                </a:solidFill>
                <a:effectLst/>
                <a:latin typeface="Arial" panose="020B0604020202020204" pitchFamily="34" charset="0"/>
              </a:rPr>
              <a:t>outliers</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2" name="CuadroTexto 11">
            <a:extLst>
              <a:ext uri="{FF2B5EF4-FFF2-40B4-BE49-F238E27FC236}">
                <a16:creationId xmlns:a16="http://schemas.microsoft.com/office/drawing/2014/main" id="{D8765EF4-C58C-7944-7BD0-58D6245F87CD}"/>
              </a:ext>
            </a:extLst>
          </p:cNvPr>
          <p:cNvSpPr txBox="1"/>
          <p:nvPr/>
        </p:nvSpPr>
        <p:spPr>
          <a:xfrm>
            <a:off x="5158308" y="2256190"/>
            <a:ext cx="345638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ES" altLang="es-ES" sz="1800" b="0" i="0" u="none" strike="noStrike" cap="none" normalizeH="0" baseline="0" dirty="0">
                <a:ln>
                  <a:noFill/>
                </a:ln>
                <a:solidFill>
                  <a:schemeClr val="tx1"/>
                </a:solidFill>
                <a:effectLst/>
                <a:latin typeface="Arial" panose="020B0604020202020204" pitchFamily="34" charset="0"/>
              </a:rPr>
              <a:t>No se eliminan</a:t>
            </a:r>
          </a:p>
        </p:txBody>
      </p:sp>
      <p:cxnSp>
        <p:nvCxnSpPr>
          <p:cNvPr id="13" name="Conector recto de flecha 12">
            <a:extLst>
              <a:ext uri="{FF2B5EF4-FFF2-40B4-BE49-F238E27FC236}">
                <a16:creationId xmlns:a16="http://schemas.microsoft.com/office/drawing/2014/main" id="{53368BFA-D233-228F-FA76-D425096E0594}"/>
              </a:ext>
            </a:extLst>
          </p:cNvPr>
          <p:cNvCxnSpPr>
            <a:cxnSpLocks/>
          </p:cNvCxnSpPr>
          <p:nvPr/>
        </p:nvCxnSpPr>
        <p:spPr>
          <a:xfrm flipV="1">
            <a:off x="4582244" y="1988840"/>
            <a:ext cx="576064" cy="441787"/>
          </a:xfrm>
          <a:prstGeom prst="straightConnector1">
            <a:avLst/>
          </a:prstGeom>
          <a:ln w="28575">
            <a:solidFill>
              <a:srgbClr val="08CAC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AA798D06-DAFB-2F54-7F22-9B1CFD11F368}"/>
              </a:ext>
            </a:extLst>
          </p:cNvPr>
          <p:cNvCxnSpPr>
            <a:cxnSpLocks/>
          </p:cNvCxnSpPr>
          <p:nvPr/>
        </p:nvCxnSpPr>
        <p:spPr>
          <a:xfrm>
            <a:off x="4582244" y="2471920"/>
            <a:ext cx="576064" cy="394744"/>
          </a:xfrm>
          <a:prstGeom prst="straightConnector1">
            <a:avLst/>
          </a:prstGeom>
          <a:ln w="28575">
            <a:solidFill>
              <a:srgbClr val="08CAC1"/>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6.png">
            <a:extLst>
              <a:ext uri="{FF2B5EF4-FFF2-40B4-BE49-F238E27FC236}">
                <a16:creationId xmlns:a16="http://schemas.microsoft.com/office/drawing/2014/main" id="{1A29F7CD-A28A-1270-9077-A936E7453D86}"/>
              </a:ext>
            </a:extLst>
          </p:cNvPr>
          <p:cNvPicPr/>
          <p:nvPr/>
        </p:nvPicPr>
        <p:blipFill>
          <a:blip r:embed="rId5">
            <a:extLst>
              <a:ext uri="{28A0092B-C50C-407E-A947-70E740481C1C}">
                <a14:useLocalDpi xmlns:a14="http://schemas.microsoft.com/office/drawing/2010/main" val="0"/>
              </a:ext>
            </a:extLst>
          </a:blip>
          <a:srcRect/>
          <a:stretch>
            <a:fillRect/>
          </a:stretch>
        </p:blipFill>
        <p:spPr>
          <a:xfrm>
            <a:off x="3970176" y="3284984"/>
            <a:ext cx="3672408" cy="2880320"/>
          </a:xfrm>
          <a:prstGeom prst="rect">
            <a:avLst/>
          </a:prstGeom>
          <a:ln/>
        </p:spPr>
      </p:pic>
      <p:pic>
        <p:nvPicPr>
          <p:cNvPr id="7" name="Audio 6">
            <a:hlinkClick r:id="" action="ppaction://media"/>
            <a:extLst>
              <a:ext uri="{FF2B5EF4-FFF2-40B4-BE49-F238E27FC236}">
                <a16:creationId xmlns:a16="http://schemas.microsoft.com/office/drawing/2014/main" id="{D1DD9EB7-1B27-B9C1-7FA6-056B7E5286F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530089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7636">
        <p159:morph option="byObject"/>
      </p:transition>
    </mc:Choice>
    <mc:Fallback>
      <p:transition spd="slow" advTm="576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1" x="3736975" y="1979613"/>
          <p14:tracePt t="51" x="3641725" y="1963738"/>
          <p14:tracePt t="70" x="3562350" y="1947863"/>
          <p14:tracePt t="85" x="3514725" y="1947863"/>
          <p14:tracePt t="104" x="3419475" y="1916113"/>
          <p14:tracePt t="112" x="3387725" y="1916113"/>
          <p14:tracePt t="117" x="3371850" y="1900238"/>
          <p14:tracePt t="134" x="3278188" y="1900238"/>
          <p14:tracePt t="139" x="3262313" y="1884363"/>
          <p14:tracePt t="143" x="3214688" y="1884363"/>
          <p14:tracePt t="151" x="3167063" y="1884363"/>
          <p14:tracePt t="170" x="3087688" y="1884363"/>
          <p14:tracePt t="186" x="2976563" y="1884363"/>
          <p14:tracePt t="200" x="2928938" y="1884363"/>
          <p14:tracePt t="216" x="2881313" y="1884363"/>
          <p14:tracePt t="239" x="2801938" y="1884363"/>
          <p14:tracePt t="251" x="2754313" y="1884363"/>
          <p14:tracePt t="292" x="2676525" y="1916113"/>
          <p14:tracePt t="315" x="2565400" y="1947863"/>
          <p14:tracePt t="329" x="2486025" y="1995488"/>
          <p14:tracePt t="340" x="2454275" y="1995488"/>
          <p14:tracePt t="347" x="2406650" y="2027238"/>
          <p14:tracePt t="357" x="2359025" y="2043113"/>
          <p14:tracePt t="362" x="2327275" y="2058988"/>
          <p14:tracePt t="368" x="2311400" y="2074863"/>
          <p14:tracePt t="387" x="2247900" y="2090738"/>
          <p14:tracePt t="390" x="2232025" y="2106613"/>
          <p14:tracePt t="410" x="2122488" y="2138363"/>
          <p14:tracePt t="415" x="2122488" y="2154238"/>
          <p14:tracePt t="422" x="2090738" y="2154238"/>
          <p14:tracePt t="428" x="2090738" y="2170113"/>
          <p14:tracePt t="437" x="2074863" y="2170113"/>
          <p14:tracePt t="457" x="2043113" y="2185988"/>
          <p14:tracePt t="468" x="2027238" y="2185988"/>
          <p14:tracePt t="471" x="2011363" y="2201863"/>
          <p14:tracePt t="492" x="1995488" y="2217738"/>
          <p14:tracePt t="501" x="1979613" y="2233613"/>
          <p14:tracePt t="521" x="1947863" y="2281238"/>
          <p14:tracePt t="535" x="1931988" y="2312988"/>
          <p14:tracePt t="555" x="1931988" y="2328863"/>
          <p14:tracePt t="560" x="1916113" y="2344738"/>
          <p14:tracePt t="571" x="1900238" y="2376488"/>
          <p14:tracePt t="586" x="1900238" y="2392363"/>
          <p14:tracePt t="593" x="1884363" y="2406650"/>
          <p14:tracePt t="607" x="1884363" y="2422525"/>
          <p14:tracePt t="618" x="1884363" y="2438400"/>
          <p14:tracePt t="638" x="1884363" y="2470150"/>
          <p14:tracePt t="660" x="1884363" y="2517775"/>
          <p14:tracePt t="666" x="1884363" y="2533650"/>
          <p14:tracePt t="678" x="1884363" y="2565400"/>
          <p14:tracePt t="685" x="1900238" y="2581275"/>
          <p14:tracePt t="703" x="1916113" y="2597150"/>
          <p14:tracePt t="708" x="1916113" y="2628900"/>
          <p14:tracePt t="728" x="1947863" y="2660650"/>
          <p14:tracePt t="739" x="1947863" y="2676525"/>
          <p14:tracePt t="748" x="1947863" y="2692400"/>
          <p14:tracePt t="755" x="1995488" y="2724150"/>
          <p14:tracePt t="769" x="2011363" y="2724150"/>
          <p14:tracePt t="775" x="2027238" y="2740025"/>
          <p14:tracePt t="786" x="2043113" y="2755900"/>
          <p14:tracePt t="789" x="2058988" y="2755900"/>
          <p14:tracePt t="802" x="2090738" y="2787650"/>
          <p14:tracePt t="818" x="2136775" y="2803525"/>
          <p14:tracePt t="835" x="2168525" y="2819400"/>
          <p14:tracePt t="838" x="2200275" y="2835275"/>
          <p14:tracePt t="857" x="2232025" y="2867025"/>
          <p14:tracePt t="860" x="2263775" y="2867025"/>
          <p14:tracePt t="873" x="2279650" y="2867025"/>
          <p14:tracePt t="894" x="2327275" y="2882900"/>
          <p14:tracePt t="908" x="2359025" y="2898775"/>
          <p14:tracePt t="924" x="2390775" y="2898775"/>
          <p14:tracePt t="939" x="2390775" y="2914650"/>
          <p14:tracePt t="953" x="2422525" y="2914650"/>
          <p14:tracePt t="956" x="2422525" y="2930525"/>
          <p14:tracePt t="969" x="2454275" y="2946400"/>
          <p14:tracePt t="986" x="2470150" y="2946400"/>
          <p14:tracePt t="1020" x="2486025" y="2946400"/>
          <p14:tracePt t="1038" x="2501900" y="2962275"/>
          <p14:tracePt t="1116" x="2517775" y="2962275"/>
          <p14:tracePt t="1129" x="2517775" y="2978150"/>
          <p14:tracePt t="1139" x="2533650" y="2978150"/>
          <p14:tracePt t="1152" x="2549525" y="2978150"/>
          <p14:tracePt t="1173" x="2581275" y="2994025"/>
          <p14:tracePt t="1178" x="2597150" y="3009900"/>
          <p14:tracePt t="1191" x="2628900" y="3025775"/>
          <p14:tracePt t="1204" x="2644775" y="3025775"/>
          <p14:tracePt t="1225" x="2660650" y="3041650"/>
          <p14:tracePt t="1235" x="2676525" y="3041650"/>
          <p14:tracePt t="1239" x="2692400" y="3057525"/>
          <p14:tracePt t="1254" x="2724150" y="3057525"/>
          <p14:tracePt t="1282" x="2865438" y="3073400"/>
          <p14:tracePt t="1291" x="2897188" y="3087688"/>
          <p14:tracePt t="1298" x="2928938" y="3087688"/>
          <p14:tracePt t="1322" x="3040063" y="3119438"/>
          <p14:tracePt t="1330" x="3087688" y="3135313"/>
          <p14:tracePt t="1336" x="3103563" y="3135313"/>
          <p14:tracePt t="1350" x="3151188" y="3135313"/>
          <p14:tracePt t="1374" x="3325813" y="3135313"/>
          <p14:tracePt t="1381" x="3387725" y="3135313"/>
          <p14:tracePt t="1395" x="3641725" y="3135313"/>
          <p14:tracePt t="1408" x="3848100" y="3135313"/>
          <p14:tracePt t="1422" x="3989388" y="3119438"/>
          <p14:tracePt t="1442" x="4195763" y="3103563"/>
          <p14:tracePt t="1447" x="4259263" y="3087688"/>
          <p14:tracePt t="1456" x="4322763" y="3087688"/>
          <p14:tracePt t="1461" x="4386263" y="3073400"/>
          <p14:tracePt t="1470" x="4433888" y="3073400"/>
          <p14:tracePt t="1486" x="4560888" y="3057525"/>
          <p14:tracePt t="1489" x="4622800" y="3041650"/>
          <p14:tracePt t="1503" x="4718050" y="3009900"/>
          <p14:tracePt t="1519" x="4813300" y="2994025"/>
          <p14:tracePt t="1522" x="4845050" y="2978150"/>
          <p14:tracePt t="1539" x="4876800" y="2962275"/>
          <p14:tracePt t="1552" x="4892675" y="2946400"/>
          <p14:tracePt t="1568" x="4924425" y="2930525"/>
          <p14:tracePt t="1588" x="4956175" y="2898775"/>
          <p14:tracePt t="1603" x="4972050" y="2882900"/>
          <p14:tracePt t="1612" x="4972050" y="2835275"/>
          <p14:tracePt t="1624" x="4987925" y="2787650"/>
          <p14:tracePt t="1631" x="4987925" y="2740025"/>
          <p14:tracePt t="1638" x="4987925" y="2708275"/>
          <p14:tracePt t="1658" x="4956175" y="2565400"/>
          <p14:tracePt t="1662" x="4940300" y="2517775"/>
          <p14:tracePt t="1672" x="4908550" y="2470150"/>
          <p14:tracePt t="1691" x="4813300" y="2328863"/>
          <p14:tracePt t="1696" x="4781550" y="2281238"/>
          <p14:tracePt t="1709" x="4670425" y="2185988"/>
          <p14:tracePt t="1723" x="4560888" y="2090738"/>
          <p14:tracePt t="1737" x="4449763" y="2027238"/>
          <p14:tracePt t="1752" x="4338638" y="1979613"/>
          <p14:tracePt t="1770" x="4259263" y="1947863"/>
          <p14:tracePt t="1773" x="4195763" y="1931988"/>
          <p14:tracePt t="1787" x="4021138" y="1916113"/>
          <p14:tracePt t="1804" x="3800475" y="1884363"/>
          <p14:tracePt t="1807" x="3705225" y="1884363"/>
          <p14:tracePt t="1818" x="3594100" y="1868488"/>
          <p14:tracePt t="1827" x="3403600" y="1868488"/>
          <p14:tracePt t="1835" x="3309938" y="1868488"/>
          <p14:tracePt t="1853" x="3151188" y="1868488"/>
          <p14:tracePt t="1859" x="3087688" y="1868488"/>
          <p14:tracePt t="1862" x="3040063" y="1868488"/>
          <p14:tracePt t="1877" x="2928938" y="1868488"/>
          <p14:tracePt t="1885" x="2865438" y="1884363"/>
          <p14:tracePt t="1889" x="2833688" y="1900238"/>
          <p14:tracePt t="1902" x="2740025" y="1931988"/>
          <p14:tracePt t="1920" x="2660650" y="1963738"/>
          <p14:tracePt t="1940" x="2517775" y="2011363"/>
          <p14:tracePt t="1945" x="2501900" y="2043113"/>
          <p14:tracePt t="1960" x="2422525" y="2106613"/>
          <p14:tracePt t="1970" x="2374900" y="2154238"/>
          <p14:tracePt t="1993" x="2279650" y="2297113"/>
          <p14:tracePt t="2011" x="2232025" y="2344738"/>
          <p14:tracePt t="2015" x="2216150" y="2376488"/>
          <p14:tracePt t="2021" x="2200275" y="2406650"/>
          <p14:tracePt t="2031" x="2184400" y="2422525"/>
          <p14:tracePt t="2043" x="2168525" y="2501900"/>
          <p14:tracePt t="2053" x="2168525" y="2517775"/>
          <p14:tracePt t="2058" x="2168525" y="2549525"/>
          <p14:tracePt t="2062" x="2152650" y="2581275"/>
          <p14:tracePt t="2068" x="2152650" y="2597150"/>
          <p14:tracePt t="2085" x="2152650" y="2628900"/>
          <p14:tracePt t="2101" x="2152650" y="2676525"/>
          <p14:tracePt t="2120" x="2152650" y="2724150"/>
          <p14:tracePt t="2129" x="2168525" y="2740025"/>
          <p14:tracePt t="2136" x="2168525" y="2755900"/>
          <p14:tracePt t="2146" x="2200275" y="2771775"/>
          <p14:tracePt t="2155" x="2200275" y="2787650"/>
          <p14:tracePt t="2158" x="2216150" y="2787650"/>
          <p14:tracePt t="2165" x="2232025" y="2803525"/>
          <p14:tracePt t="2171" x="2247900" y="2819400"/>
          <p14:tracePt t="2189" x="2279650" y="2835275"/>
          <p14:tracePt t="2209" x="2343150" y="2867025"/>
          <p14:tracePt t="2220" x="2359025" y="2882900"/>
          <p14:tracePt t="2224" x="2390775" y="2898775"/>
          <p14:tracePt t="2231" x="2406650" y="2898775"/>
          <p14:tracePt t="2238" x="2422525" y="2914650"/>
          <p14:tracePt t="2251" x="2486025" y="2946400"/>
          <p14:tracePt t="2271" x="2549525" y="2946400"/>
          <p14:tracePt t="2288" x="2597150" y="2962275"/>
          <p14:tracePt t="2293" x="2597150" y="2978150"/>
          <p14:tracePt t="2307" x="2628900" y="2978150"/>
          <p14:tracePt t="2321" x="2676525" y="3009900"/>
          <p14:tracePt t="2331" x="2692400" y="3009900"/>
          <p14:tracePt t="2341" x="2724150" y="3009900"/>
          <p14:tracePt t="2347" x="2740025" y="3009900"/>
          <p14:tracePt t="2357" x="2740025" y="3025775"/>
          <p14:tracePt t="2368" x="2786063" y="3041650"/>
          <p14:tracePt t="2390" x="2833688" y="3057525"/>
          <p14:tracePt t="2409" x="2881313" y="3073400"/>
          <p14:tracePt t="2422" x="2897188" y="3087688"/>
          <p14:tracePt t="2445" x="2944813" y="3087688"/>
          <p14:tracePt t="2456" x="2960688" y="3103563"/>
          <p14:tracePt t="2462" x="3008313" y="3103563"/>
          <p14:tracePt t="2478" x="3087688" y="3103563"/>
          <p14:tracePt t="2486" x="3151188" y="3103563"/>
          <p14:tracePt t="2490" x="3214688" y="3103563"/>
          <p14:tracePt t="2502" x="3262313" y="3103563"/>
          <p14:tracePt t="2507" x="3325813" y="3103563"/>
          <p14:tracePt t="2520" x="3451225" y="3087688"/>
          <p14:tracePt t="2541" x="3546475" y="3073400"/>
          <p14:tracePt t="2547" x="3562350" y="3073400"/>
          <p14:tracePt t="2555" x="3594100" y="3057525"/>
          <p14:tracePt t="2571" x="3657600" y="3057525"/>
          <p14:tracePt t="2587" x="3816350" y="3041650"/>
          <p14:tracePt t="2603" x="3927475" y="3025775"/>
          <p14:tracePt t="2611" x="3973513" y="3025775"/>
          <p14:tracePt t="2622" x="4021138" y="3009900"/>
          <p14:tracePt t="2630" x="4084638" y="3009900"/>
          <p14:tracePt t="2637" x="4100513" y="2994025"/>
          <p14:tracePt t="2645" x="4116388" y="2994025"/>
          <p14:tracePt t="2653" x="4132263" y="2994025"/>
          <p14:tracePt t="2657" x="4148138" y="2994025"/>
          <p14:tracePt t="2673" x="4179888" y="2978150"/>
          <p14:tracePt t="2692" x="4195763" y="2978150"/>
          <p14:tracePt t="2696" x="4211638" y="2978150"/>
          <p14:tracePt t="2709" x="4243388" y="2962275"/>
          <p14:tracePt t="2721" x="4275138" y="2962275"/>
          <p14:tracePt t="2738" x="4306888" y="2946400"/>
          <p14:tracePt t="2741" x="4322763" y="2930525"/>
          <p14:tracePt t="2755" x="4338638" y="2930525"/>
          <p14:tracePt t="2770" x="4354513" y="2930525"/>
          <p14:tracePt t="2788" x="4386263" y="2914650"/>
          <p14:tracePt t="2790" x="4402138" y="2898775"/>
          <p14:tracePt t="2818" x="4433888" y="2898775"/>
          <p14:tracePt t="2829" x="4433888" y="2882900"/>
          <p14:tracePt t="2840" x="4465638" y="2867025"/>
          <p14:tracePt t="2863" x="4465638" y="2851150"/>
          <p14:tracePt t="2875" x="4481513" y="2851150"/>
          <p14:tracePt t="2888" x="4497388" y="2851150"/>
          <p14:tracePt t="2909" x="4513263" y="2851150"/>
          <p14:tracePt t="2941" x="4513263" y="2835275"/>
          <p14:tracePt t="3489" x="4545013" y="2771775"/>
          <p14:tracePt t="3510" x="4575175" y="2676525"/>
          <p14:tracePt t="3525" x="4575175" y="2597150"/>
          <p14:tracePt t="3537" x="4575175" y="2549525"/>
          <p14:tracePt t="3551" x="4575175" y="2501900"/>
          <p14:tracePt t="3557" x="4575175" y="2470150"/>
          <p14:tracePt t="3565" x="4575175" y="2454275"/>
          <p14:tracePt t="3570" x="4560888" y="2438400"/>
          <p14:tracePt t="3576" x="4560888" y="2406650"/>
          <p14:tracePt t="3583" x="4545013" y="2376488"/>
          <p14:tracePt t="3602" x="4529138" y="2344738"/>
          <p14:tracePt t="3609" x="4529138" y="2312988"/>
          <p14:tracePt t="3614" x="4513263" y="2312988"/>
          <p14:tracePt t="3618" x="4497388" y="2281238"/>
          <p14:tracePt t="3639" x="4465638" y="2217738"/>
          <p14:tracePt t="3646" x="4449763" y="2201863"/>
          <p14:tracePt t="3659" x="4433888" y="2185988"/>
          <p14:tracePt t="3661" x="4418013" y="2154238"/>
          <p14:tracePt t="3667" x="4402138" y="2122488"/>
          <p14:tracePt t="3677" x="4386263" y="2106613"/>
          <p14:tracePt t="3681" x="4354513" y="2074863"/>
          <p14:tracePt t="3690" x="4322763" y="2043113"/>
          <p14:tracePt t="3705" x="4211638" y="1979613"/>
          <p14:tracePt t="3719" x="4084638" y="1916113"/>
          <p14:tracePt t="3723" x="3973513" y="1884363"/>
          <p14:tracePt t="3736" x="3768725" y="1820863"/>
          <p14:tracePt t="3752" x="3546475" y="1773238"/>
          <p14:tracePt t="3768" x="3355975" y="1741488"/>
          <p14:tracePt t="3772" x="3246438" y="1741488"/>
          <p14:tracePt t="3787" x="3024188" y="1695450"/>
          <p14:tracePt t="3793" x="2913063" y="1695450"/>
          <p14:tracePt t="3817" x="2692400" y="1695450"/>
          <p14:tracePt t="3830" x="2597150" y="1711325"/>
          <p14:tracePt t="3840" x="2533650" y="1711325"/>
          <p14:tracePt t="3850" x="2422525" y="1757363"/>
          <p14:tracePt t="3858" x="2390775" y="1773238"/>
          <p14:tracePt t="3862" x="2343150" y="1804988"/>
          <p14:tracePt t="3869" x="2279650" y="1836738"/>
          <p14:tracePt t="3887" x="2184400" y="1884363"/>
          <p14:tracePt t="3890" x="2136775" y="1916113"/>
          <p14:tracePt t="3906" x="2090738" y="1963738"/>
          <p14:tracePt t="3910" x="2058988" y="1979613"/>
          <p14:tracePt t="3922" x="2043113" y="1995488"/>
          <p14:tracePt t="3931" x="2011363" y="2027238"/>
          <p14:tracePt t="3938" x="1995488" y="2043113"/>
          <p14:tracePt t="3945" x="1979613" y="2058988"/>
          <p14:tracePt t="3955" x="1947863" y="2090738"/>
          <p14:tracePt t="3969" x="1931988" y="2106613"/>
          <p14:tracePt t="3989" x="1916113" y="2122488"/>
          <p14:tracePt t="4011" x="1900238" y="2154238"/>
          <p14:tracePt t="4015" x="1900238" y="2170113"/>
          <p14:tracePt t="4021" x="1900238" y="2185988"/>
          <p14:tracePt t="4036" x="1900238" y="2201863"/>
          <p14:tracePt t="4039" x="1900238" y="2217738"/>
          <p14:tracePt t="4054" x="1900238" y="2233613"/>
          <p14:tracePt t="4070" x="1900238" y="2249488"/>
          <p14:tracePt t="4085" x="1916113" y="2297113"/>
          <p14:tracePt t="4100" x="1931988" y="2328863"/>
          <p14:tracePt t="4129" x="1947863" y="2376488"/>
          <p14:tracePt t="4138" x="1947863" y="2392363"/>
          <p14:tracePt t="4144" x="1963738" y="2422525"/>
          <p14:tracePt t="4150" x="1979613" y="2422525"/>
          <p14:tracePt t="4163" x="1995488" y="2454275"/>
          <p14:tracePt t="4174" x="1995488" y="2470150"/>
          <p14:tracePt t="4180" x="2011363" y="2486025"/>
          <p14:tracePt t="4187" x="2027238" y="2501900"/>
          <p14:tracePt t="4206" x="2043113" y="2549525"/>
          <p14:tracePt t="4227" x="2074863" y="2581275"/>
          <p14:tracePt t="4238" x="2074863" y="2597150"/>
          <p14:tracePt t="4243" x="2090738" y="2597150"/>
          <p14:tracePt t="4253" x="2122488" y="2613025"/>
          <p14:tracePt t="4257" x="2122488" y="2628900"/>
          <p14:tracePt t="4273" x="2136775" y="2628900"/>
          <p14:tracePt t="4284" x="2184400" y="2676525"/>
          <p14:tracePt t="4290" x="2200275" y="2676525"/>
          <p14:tracePt t="4305" x="2232025" y="2692400"/>
          <p14:tracePt t="4315" x="2247900" y="2708275"/>
          <p14:tracePt t="4329" x="2279650" y="2724150"/>
          <p14:tracePt t="4340" x="2295525" y="2755900"/>
          <p14:tracePt t="4346" x="2343150" y="2771775"/>
          <p14:tracePt t="4351" x="2374900" y="2771775"/>
          <p14:tracePt t="4357" x="2406650" y="2787650"/>
          <p14:tracePt t="4368" x="2438400" y="2803525"/>
          <p14:tracePt t="4374" x="2486025" y="2819400"/>
          <p14:tracePt t="4384" x="2549525" y="2851150"/>
          <p14:tracePt t="4393" x="2660650" y="2867025"/>
          <p14:tracePt t="4404" x="2724150" y="2882900"/>
          <p14:tracePt t="4411" x="2786063" y="2898775"/>
          <p14:tracePt t="4422" x="2897188" y="2898775"/>
          <p14:tracePt t="4443" x="2976563" y="2914650"/>
          <p14:tracePt t="4457" x="3055938" y="2914650"/>
          <p14:tracePt t="4477" x="3198813" y="2930525"/>
          <p14:tracePt t="4489" x="3246438" y="2946400"/>
          <p14:tracePt t="4492" x="3278188" y="2946400"/>
          <p14:tracePt t="4499" x="3341688" y="2946400"/>
          <p14:tracePt t="4503" x="3403600" y="2946400"/>
          <p14:tracePt t="4510" x="3467100" y="2946400"/>
          <p14:tracePt t="4517" x="3514725" y="2946400"/>
          <p14:tracePt t="4539" x="3705225" y="2946400"/>
          <p14:tracePt t="4561" x="3816350" y="2946400"/>
          <p14:tracePt t="4567" x="3848100" y="2946400"/>
          <p14:tracePt t="4586" x="3927475" y="2930525"/>
          <p14:tracePt t="4602" x="3959225" y="2914650"/>
          <p14:tracePt t="4617" x="3989388" y="2914650"/>
          <p14:tracePt t="4622" x="4005263" y="2914650"/>
          <p14:tracePt t="4635" x="4021138" y="2914650"/>
          <p14:tracePt t="4657" x="4037013" y="2914650"/>
          <p14:tracePt t="4662" x="4037013" y="2898775"/>
          <p14:tracePt t="7506" x="4068763" y="2898775"/>
          <p14:tracePt t="7522" x="4084638" y="2898775"/>
          <p14:tracePt t="7640" x="4084638" y="2882900"/>
          <p14:tracePt t="7659" x="4100513" y="2867025"/>
          <p14:tracePt t="7666" x="4116388" y="2867025"/>
          <p14:tracePt t="7690" x="4132263" y="2867025"/>
          <p14:tracePt t="7695" x="4148138" y="2851150"/>
          <p14:tracePt t="7702" x="4164013" y="2851150"/>
          <p14:tracePt t="7709" x="4179888" y="2835275"/>
          <p14:tracePt t="7713" x="4195763" y="2835275"/>
          <p14:tracePt t="7722" x="4211638" y="2835275"/>
          <p14:tracePt t="7726" x="4211638" y="2819400"/>
          <p14:tracePt t="7738" x="4243388" y="2819400"/>
          <p14:tracePt t="7751" x="4291013" y="2803525"/>
          <p14:tracePt t="7754" x="4322763" y="2787650"/>
          <p14:tracePt t="7765" x="4354513" y="2771775"/>
          <p14:tracePt t="7785" x="4449763" y="2724150"/>
          <p14:tracePt t="7800" x="4513263" y="2692400"/>
          <p14:tracePt t="7804" x="4560888" y="2660650"/>
          <p14:tracePt t="7831" x="4654550" y="2597150"/>
          <p14:tracePt t="7837" x="4718050" y="2565400"/>
          <p14:tracePt t="7846" x="4749800" y="2533650"/>
          <p14:tracePt t="7851" x="4765675" y="2501900"/>
          <p14:tracePt t="7865" x="4813300" y="2486025"/>
          <p14:tracePt t="7867" x="4845050" y="2438400"/>
          <p14:tracePt t="7883" x="4940300" y="2392363"/>
          <p14:tracePt t="7886" x="4972050" y="2360613"/>
          <p14:tracePt t="7900" x="5051425" y="2297113"/>
          <p14:tracePt t="7910" x="5099050" y="2265363"/>
          <p14:tracePt t="7915" x="5130800" y="2249488"/>
          <p14:tracePt t="7924" x="5162550" y="2233613"/>
          <p14:tracePt t="7928" x="5192713" y="2201863"/>
          <p14:tracePt t="7935" x="5240338" y="2170113"/>
          <p14:tracePt t="7958" x="5335588" y="2106613"/>
          <p14:tracePt t="7962" x="5367338" y="2106613"/>
          <p14:tracePt t="7971" x="5399088" y="2090738"/>
          <p14:tracePt t="7991" x="5462588" y="2058988"/>
          <p14:tracePt t="8005" x="5510213" y="2043113"/>
          <p14:tracePt t="8016" x="5526088" y="2027238"/>
          <p14:tracePt t="8033" x="5557838" y="2011363"/>
          <p14:tracePt t="8066" x="5573713" y="2011363"/>
          <p14:tracePt t="8080" x="5589588" y="2011363"/>
          <p14:tracePt t="12668" x="5637213" y="2011363"/>
          <p14:tracePt t="12698" x="5969000" y="2027238"/>
          <p14:tracePt t="12710" x="6159500" y="2027238"/>
          <p14:tracePt t="12726" x="6334125" y="2027238"/>
          <p14:tracePt t="12739" x="6523038" y="2027238"/>
          <p14:tracePt t="12744" x="6618288" y="2027238"/>
          <p14:tracePt t="12761" x="6777038" y="2011363"/>
          <p14:tracePt t="12771" x="6904038" y="2011363"/>
          <p14:tracePt t="12786" x="7013575" y="2011363"/>
          <p14:tracePt t="12790" x="7061200" y="2011363"/>
          <p14:tracePt t="12808" x="7140575" y="2011363"/>
          <p14:tracePt t="12817" x="7188200" y="2011363"/>
          <p14:tracePt t="12831" x="7219950" y="2011363"/>
          <p14:tracePt t="12838" x="7267575" y="2011363"/>
          <p14:tracePt t="12846" x="7283450" y="2011363"/>
          <p14:tracePt t="12851" x="7299325" y="2011363"/>
          <p14:tracePt t="12866" x="7346950" y="2011363"/>
          <p14:tracePt t="12886" x="7362825" y="2011363"/>
          <p14:tracePt t="13165" x="7426325" y="2011363"/>
          <p14:tracePt t="13185" x="7789863" y="1979613"/>
          <p14:tracePt t="13203" x="8059738" y="1979613"/>
          <p14:tracePt t="13217" x="8186738" y="1995488"/>
          <p14:tracePt t="13227" x="8264525" y="2011363"/>
          <p14:tracePt t="13236" x="8264525" y="2027238"/>
          <p14:tracePt t="13245" x="8296275" y="2027238"/>
          <p14:tracePt t="13253" x="8328025" y="2043113"/>
          <p14:tracePt t="13259" x="8343900" y="2043113"/>
          <p14:tracePt t="13274" x="8359775" y="2043113"/>
          <p14:tracePt t="13291" x="8375650" y="2058988"/>
          <p14:tracePt t="13302" x="8391525" y="2074863"/>
          <p14:tracePt t="13341" x="8407400" y="2090738"/>
          <p14:tracePt t="14454" x="8407400" y="2106613"/>
          <p14:tracePt t="14492" x="8407400" y="2122488"/>
          <p14:tracePt t="14528" x="8391525" y="2122488"/>
          <p14:tracePt t="14552" x="8375650" y="2154238"/>
          <p14:tracePt t="14557" x="8359775" y="2154238"/>
          <p14:tracePt t="14579" x="8343900" y="2154238"/>
          <p14:tracePt t="14596" x="8328025" y="2185988"/>
          <p14:tracePt t="14616" x="8312150" y="2201863"/>
          <p14:tracePt t="14633" x="8296275" y="2201863"/>
          <p14:tracePt t="14643" x="8280400" y="2201863"/>
          <p14:tracePt t="14648" x="8248650" y="2217738"/>
          <p14:tracePt t="14659" x="8218488" y="2217738"/>
          <p14:tracePt t="14665" x="8186738" y="2233613"/>
          <p14:tracePt t="14689" x="8139113" y="2249488"/>
          <p14:tracePt t="14707" x="8091488" y="2249488"/>
          <p14:tracePt t="14712" x="8091488" y="2265363"/>
          <p14:tracePt t="14740" x="8059738" y="2281238"/>
          <p14:tracePt t="14744" x="8059738" y="2297113"/>
          <p14:tracePt t="14770" x="8043863" y="2297113"/>
          <p14:tracePt t="14791" x="8027988" y="2312988"/>
          <p14:tracePt t="14803" x="8012113" y="2328863"/>
          <p14:tracePt t="14818" x="8012113" y="2344738"/>
          <p14:tracePt t="14826" x="8012113" y="2360613"/>
          <p14:tracePt t="14836" x="7996238" y="2376488"/>
          <p14:tracePt t="14846" x="7996238" y="2422525"/>
          <p14:tracePt t="14856" x="7996238" y="2454275"/>
          <p14:tracePt t="14861" x="7996238" y="2486025"/>
          <p14:tracePt t="14868" x="7996238" y="2533650"/>
          <p14:tracePt t="14880" x="7996238" y="2597150"/>
          <p14:tracePt t="14901" x="7996238" y="2692400"/>
          <p14:tracePt t="14910" x="8012113" y="2708275"/>
          <p14:tracePt t="14922" x="8012113" y="2771775"/>
          <p14:tracePt t="14936" x="8027988" y="2803525"/>
          <p14:tracePt t="14946" x="8027988" y="2819400"/>
          <p14:tracePt t="14958" x="8043863" y="2851150"/>
          <p14:tracePt t="14967" x="8043863" y="2867025"/>
          <p14:tracePt t="14976" x="8059738" y="2867025"/>
          <p14:tracePt t="14983" x="8059738" y="2882900"/>
          <p14:tracePt t="15005" x="8075613" y="2898775"/>
          <p14:tracePt t="15016" x="8075613" y="2914650"/>
          <p14:tracePt t="15047" x="8091488" y="2914650"/>
          <p14:tracePt t="20333" x="8075613" y="2930525"/>
          <p14:tracePt t="20368" x="8043863" y="2946400"/>
          <p14:tracePt t="20380" x="8027988" y="2946400"/>
          <p14:tracePt t="20391" x="8012113" y="2946400"/>
          <p14:tracePt t="20399" x="7996238" y="2946400"/>
          <p14:tracePt t="20415" x="7964488" y="2946400"/>
          <p14:tracePt t="20433" x="7916863" y="2946400"/>
          <p14:tracePt t="20456" x="7885113" y="2946400"/>
          <p14:tracePt t="20462" x="7869238" y="2930525"/>
          <p14:tracePt t="20473" x="7853363" y="2930525"/>
          <p14:tracePt t="20486" x="7853363" y="2914650"/>
          <p14:tracePt t="20489" x="7837488" y="2898775"/>
          <p14:tracePt t="20502" x="7821613" y="2851150"/>
          <p14:tracePt t="20508" x="7821613" y="2835275"/>
          <p14:tracePt t="20515" x="7821613" y="2819400"/>
          <p14:tracePt t="20540" x="7837488" y="2708275"/>
          <p14:tracePt t="20549" x="7869238" y="2644775"/>
          <p14:tracePt t="20558" x="7900988" y="2533650"/>
          <p14:tracePt t="20566" x="7916863" y="2501900"/>
          <p14:tracePt t="20570" x="7932738" y="2470150"/>
          <p14:tracePt t="20578" x="7948613" y="2438400"/>
          <p14:tracePt t="20598" x="7964488" y="2376488"/>
          <p14:tracePt t="20615" x="7980363" y="2344738"/>
          <p14:tracePt t="20630" x="7996238" y="2328863"/>
          <p14:tracePt t="20648" x="7996238" y="2312988"/>
          <p14:tracePt t="20663" x="8012113" y="2312988"/>
          <p14:tracePt t="20680" x="8027988" y="2297113"/>
          <p14:tracePt t="20697" x="8043863" y="2297113"/>
          <p14:tracePt t="20746" x="8059738" y="2297113"/>
          <p14:tracePt t="20773" x="8075613" y="2297113"/>
          <p14:tracePt t="20869" x="8075613" y="2281238"/>
          <p14:tracePt t="21110" x="8075613" y="2265363"/>
          <p14:tracePt t="21176" x="8075613" y="2249488"/>
          <p14:tracePt t="21189" x="8059738" y="2233613"/>
          <p14:tracePt t="21221" x="8059738" y="2217738"/>
          <p14:tracePt t="21233" x="8043863" y="2201863"/>
          <p14:tracePt t="21242" x="8043863" y="2185988"/>
          <p14:tracePt t="34246" x="8027988" y="2233613"/>
          <p14:tracePt t="34273" x="7885113" y="2787650"/>
          <p14:tracePt t="34291" x="7789863" y="3167063"/>
          <p14:tracePt t="34311" x="7662863" y="3706813"/>
          <p14:tracePt t="34322" x="7585075" y="4006850"/>
          <p14:tracePt t="34337" x="7473950" y="4292600"/>
          <p14:tracePt t="34352" x="7410450" y="4560888"/>
          <p14:tracePt t="34365" x="7362825" y="4783138"/>
          <p14:tracePt t="34369" x="7315200" y="4910138"/>
          <p14:tracePt t="34383" x="7267575" y="5053013"/>
          <p14:tracePt t="34397" x="7219950" y="5257800"/>
          <p14:tracePt t="34401" x="7172325" y="5368925"/>
          <p14:tracePt t="34418" x="7124700" y="5543550"/>
          <p14:tracePt t="34428" x="7077075" y="5702300"/>
          <p14:tracePt t="34437" x="7045325" y="5734050"/>
          <p14:tracePt t="34443" x="7013575" y="5781675"/>
          <p14:tracePt t="34468" x="6967538" y="5875338"/>
          <p14:tracePt t="34471" x="6951663" y="5891213"/>
          <p14:tracePt t="34476" x="6919913" y="5907088"/>
          <p14:tracePt t="34492" x="6888163" y="5938838"/>
          <p14:tracePt t="34501" x="6856413" y="5954713"/>
          <p14:tracePt t="34505" x="6824663" y="5970588"/>
          <p14:tracePt t="34514" x="6808788" y="5986463"/>
          <p14:tracePt t="34526" x="6729413" y="6002338"/>
          <p14:tracePt t="34534" x="6697663" y="6018213"/>
          <p14:tracePt t="34540" x="6665913" y="6018213"/>
          <p14:tracePt t="34548" x="6634163" y="6018213"/>
          <p14:tracePt t="34553" x="6618288" y="6018213"/>
          <p14:tracePt t="34565" x="6570663" y="6018213"/>
          <p14:tracePt t="34570" x="6538913" y="6018213"/>
          <p14:tracePt t="34577" x="6523038" y="6018213"/>
          <p14:tracePt t="34597" x="6427788" y="5954713"/>
          <p14:tracePt t="34601" x="6411913" y="5938838"/>
          <p14:tracePt t="34608" x="6381750" y="5891213"/>
          <p14:tracePt t="34632" x="6302375" y="5781675"/>
          <p14:tracePt t="34636" x="6302375" y="5718175"/>
          <p14:tracePt t="34643" x="6286500" y="5670550"/>
          <p14:tracePt t="34649" x="6270625" y="5607050"/>
          <p14:tracePt t="34662" x="6270625" y="5527675"/>
          <p14:tracePt t="34671" x="6286500" y="5464175"/>
          <p14:tracePt t="34675" x="6302375" y="5400675"/>
          <p14:tracePt t="34702" x="6443663" y="5132388"/>
          <p14:tracePt t="34707" x="6507163" y="5053013"/>
          <p14:tracePt t="34712" x="6570663" y="4989513"/>
          <p14:tracePt t="34728" x="6697663" y="4878388"/>
          <p14:tracePt t="34737" x="6729413" y="4862513"/>
          <p14:tracePt t="34743" x="6777038" y="4830763"/>
          <p14:tracePt t="34747" x="6808788" y="4814888"/>
          <p14:tracePt t="34760" x="6856413" y="4799013"/>
          <p14:tracePt t="34767" x="6888163" y="4799013"/>
          <p14:tracePt t="34775" x="6904038" y="4799013"/>
          <p14:tracePt t="34791" x="6935788" y="4799013"/>
          <p14:tracePt t="34817" x="6951663" y="4846638"/>
          <p14:tracePt t="34827" x="6951663" y="4862513"/>
          <p14:tracePt t="34833" x="6951663" y="4894263"/>
          <p14:tracePt t="34839" x="6951663" y="4910138"/>
          <p14:tracePt t="34850" x="6951663" y="4957763"/>
          <p14:tracePt t="34859" x="6935788" y="4989513"/>
          <p14:tracePt t="34863" x="6904038" y="4989513"/>
          <p14:tracePt t="34879" x="6792913" y="5037138"/>
          <p14:tracePt t="34895" x="6697663" y="5053013"/>
          <p14:tracePt t="34918" x="6554788" y="5068888"/>
          <p14:tracePt t="34926" x="6507163" y="5068888"/>
          <p14:tracePt t="34943" x="6475413" y="5068888"/>
          <p14:tracePt t="34954" x="6459538" y="5068888"/>
          <p14:tracePt t="34992" x="6459538" y="5053013"/>
          <p14:tracePt t="35004" x="6507163" y="5021263"/>
          <p14:tracePt t="35017" x="6634163" y="4957763"/>
          <p14:tracePt t="35023" x="6745288" y="4941888"/>
          <p14:tracePt t="35035" x="6856413" y="4910138"/>
          <p14:tracePt t="35045" x="7029450" y="4878388"/>
          <p14:tracePt t="35051" x="7092950" y="4862513"/>
          <p14:tracePt t="35065" x="7156450" y="4862513"/>
          <p14:tracePt t="35070" x="7204075" y="4862513"/>
          <p14:tracePt t="35086" x="7235825" y="4862513"/>
          <p14:tracePt t="35097" x="7251700" y="4862513"/>
          <p14:tracePt t="35112" x="7299325" y="4862513"/>
          <p14:tracePt t="35132" x="7346950" y="4878388"/>
          <p14:tracePt t="35146" x="7362825" y="4878388"/>
          <p14:tracePt t="35164" x="7378700" y="4894263"/>
          <p14:tracePt t="35172" x="7394575" y="4910138"/>
          <p14:tracePt t="35183" x="7410450" y="4910138"/>
          <p14:tracePt t="35195" x="7426325" y="4926013"/>
          <p14:tracePt t="35220" x="7442200" y="4926013"/>
          <p14:tracePt t="35229" x="7458075" y="4926013"/>
          <p14:tracePt t="35243" x="7458075" y="4941888"/>
          <p14:tracePt t="35261" x="7458075" y="4957763"/>
          <p14:tracePt t="35302" x="7458075" y="4973638"/>
          <p14:tracePt t="35318" x="7426325" y="5005388"/>
          <p14:tracePt t="35322" x="7410450" y="5005388"/>
          <p14:tracePt t="35334" x="7394575" y="5005388"/>
          <p14:tracePt t="35350" x="7394575" y="5021263"/>
          <p14:tracePt t="35358" x="7378700" y="5037138"/>
          <p14:tracePt t="35383" x="7346950" y="5053013"/>
          <p14:tracePt t="35397" x="7331075" y="5084763"/>
          <p14:tracePt t="35413" x="7331075" y="5100638"/>
          <p14:tracePt t="48380" x="7331075" y="5132388"/>
          <p14:tracePt t="48408" x="7283450" y="5226050"/>
          <p14:tracePt t="48424" x="7267575" y="5321300"/>
          <p14:tracePt t="48437" x="7251700" y="5337175"/>
          <p14:tracePt t="48448" x="7219950" y="5368925"/>
          <p14:tracePt t="48459" x="7219950" y="5400675"/>
          <p14:tracePt t="48464" x="7219950" y="5416550"/>
          <p14:tracePt t="48478" x="7204075" y="5432425"/>
          <p14:tracePt t="48486" x="7204075" y="5448300"/>
          <p14:tracePt t="48491" x="7188200" y="5448300"/>
          <p14:tracePt t="48506" x="7188200" y="5464175"/>
          <p14:tracePt t="48558" x="7188200" y="5448300"/>
          <p14:tracePt t="48590" x="7299325" y="5305425"/>
          <p14:tracePt t="48603" x="7553325" y="5132388"/>
          <p14:tracePt t="48611" x="7662863" y="5068888"/>
          <p14:tracePt t="48631" x="7948613" y="4989513"/>
          <p14:tracePt t="48642" x="8043863" y="4989513"/>
          <p14:tracePt t="48646" x="8091488" y="4989513"/>
          <p14:tracePt t="48661" x="8202613" y="4989513"/>
          <p14:tracePt t="48665" x="8248650" y="5005388"/>
          <p14:tracePt t="48673" x="8264525" y="5021263"/>
          <p14:tracePt t="48693" x="8328025" y="5053013"/>
          <p14:tracePt t="48703" x="8343900" y="5053013"/>
          <p14:tracePt t="48709" x="8359775" y="5053013"/>
          <p14:tracePt t="48725" x="8375650" y="5053013"/>
          <p14:tracePt t="48727" x="8375650" y="5068888"/>
          <p14:tracePt t="48737" x="8391525" y="5084763"/>
          <p14:tracePt t="48759" x="8391525" y="5100638"/>
          <p14:tracePt t="48781" x="8391525" y="5116513"/>
          <p14:tracePt t="48798" x="8407400" y="5116513"/>
          <p14:tracePt t="48801" x="8407400" y="5132388"/>
          <p14:tracePt t="48879" x="8423275" y="5132388"/>
          <p14:tracePt t="49250" x="8375650" y="5068888"/>
          <p14:tracePt t="49266" x="8296275" y="5021263"/>
          <p14:tracePt t="49279" x="8186738" y="4973638"/>
          <p14:tracePt t="49293" x="8091488" y="4941888"/>
          <p14:tracePt t="49305" x="8027988" y="4941888"/>
          <p14:tracePt t="49314" x="7932738" y="4941888"/>
          <p14:tracePt t="49325" x="7916863" y="4941888"/>
          <p14:tracePt t="49336" x="7853363" y="4941888"/>
          <p14:tracePt t="49344" x="7837488" y="4941888"/>
          <p14:tracePt t="49347" x="7821613" y="4941888"/>
          <p14:tracePt t="49358" x="7789863" y="4957763"/>
          <p14:tracePt t="49375" x="7758113" y="4973638"/>
          <p14:tracePt t="49378" x="7742238" y="4973638"/>
          <p14:tracePt t="49390" x="7726363" y="4973638"/>
          <p14:tracePt t="49412" x="7694613" y="5005388"/>
          <p14:tracePt t="49418" x="7678738" y="5005388"/>
          <p14:tracePt t="49429" x="7662863" y="5005388"/>
          <p14:tracePt t="49444" x="7662863" y="5021263"/>
          <p14:tracePt t="49455" x="7646988" y="5021263"/>
          <p14:tracePt t="49476" x="7631113" y="5021263"/>
          <p14:tracePt t="52532" x="7600950" y="4941888"/>
          <p14:tracePt t="52570" x="7458075" y="4451350"/>
          <p14:tracePt t="52586" x="7410450" y="4276725"/>
          <p14:tracePt t="52598" x="7394575" y="4229100"/>
          <p14:tracePt t="52608" x="7378700" y="4181475"/>
          <p14:tracePt t="52617" x="7378700" y="4149725"/>
          <p14:tracePt t="52627" x="7362825" y="4133850"/>
          <p14:tracePt t="52634" x="7346950" y="4117975"/>
          <p14:tracePt t="52642" x="7346950" y="4102100"/>
          <p14:tracePt t="52655" x="7331075" y="4102100"/>
          <p14:tracePt t="52662" x="7299325" y="4086225"/>
          <p14:tracePt t="52671" x="7299325" y="4070350"/>
          <p14:tracePt t="52685" x="7267575" y="4070350"/>
          <p14:tracePt t="52705" x="7219950" y="4070350"/>
          <p14:tracePt t="52724" x="7172325" y="4070350"/>
          <p14:tracePt t="52739" x="7156450" y="4070350"/>
          <p14:tracePt t="52766" x="7092950" y="4070350"/>
          <p14:tracePt t="52773" x="7061200" y="4086225"/>
          <p14:tracePt t="52779" x="7045325" y="4086225"/>
          <p14:tracePt t="52786" x="7029450" y="4086225"/>
          <p14:tracePt t="52792" x="7013575" y="4102100"/>
          <p14:tracePt t="52802" x="6999288" y="4102100"/>
          <p14:tracePt t="52831" x="6967538" y="4117975"/>
          <p14:tracePt t="52835" x="6951663" y="4117975"/>
          <p14:tracePt t="52848" x="6951663" y="4133850"/>
          <p14:tracePt t="52860" x="6935788" y="4133850"/>
          <p14:tracePt t="52876" x="6919913" y="4133850"/>
          <p14:tracePt t="52889" x="6904038" y="4133850"/>
          <p14:tracePt t="52912" x="6904038" y="4149725"/>
          <p14:tracePt t="52922" x="6904038" y="4165600"/>
          <p14:tracePt t="52930" x="6904038" y="4181475"/>
          <p14:tracePt t="52938" x="6904038" y="4213225"/>
          <p14:tracePt t="52959" x="6904038" y="4276725"/>
          <p14:tracePt t="52972" x="6904038" y="4308475"/>
          <p14:tracePt t="52989" x="6904038" y="4356100"/>
          <p14:tracePt t="53012" x="6904038" y="4419600"/>
          <p14:tracePt t="53017" x="6919913" y="4451350"/>
          <p14:tracePt t="53031" x="6935788" y="4481513"/>
          <p14:tracePt t="53041" x="6951663" y="4513263"/>
          <p14:tracePt t="53051" x="6967538" y="4545013"/>
          <p14:tracePt t="53079" x="7029450" y="4640263"/>
          <p14:tracePt t="53085" x="7045325" y="4640263"/>
          <p14:tracePt t="53095" x="7061200" y="4672013"/>
          <p14:tracePt t="53100" x="7092950" y="4687888"/>
          <p14:tracePt t="53108" x="7108825" y="4687888"/>
          <p14:tracePt t="53119" x="7156450" y="4719638"/>
          <p14:tracePt t="53129" x="7188200" y="4735513"/>
          <p14:tracePt t="53140" x="7219950" y="4767263"/>
          <p14:tracePt t="53148" x="7251700" y="4767263"/>
          <p14:tracePt t="53154" x="7267575" y="4767263"/>
          <p14:tracePt t="53163" x="7283450" y="4767263"/>
          <p14:tracePt t="53173" x="7299325" y="4783138"/>
          <p14:tracePt t="53183" x="7315200" y="4799013"/>
          <p14:tracePt t="53191" x="7331075" y="4799013"/>
          <p14:tracePt t="53193" x="7346950" y="4799013"/>
          <p14:tracePt t="53232" x="7362825" y="4799013"/>
          <p14:tracePt t="53240" x="7378700" y="4799013"/>
          <p14:tracePt t="53577" x="7394575" y="4799013"/>
          <p14:tracePt t="53997" x="7410450" y="4799013"/>
          <p14:tracePt t="54550" x="7410450" y="4814888"/>
          <p14:tracePt t="54573" x="7426325" y="4830763"/>
          <p14:tracePt t="54591" x="7426325" y="4846638"/>
          <p14:tracePt t="54615" x="7426325" y="4862513"/>
          <p14:tracePt t="54628" x="7426325" y="4878388"/>
          <p14:tracePt t="54639" x="7426325" y="4894263"/>
          <p14:tracePt t="54649" x="7426325" y="4926013"/>
          <p14:tracePt t="54660" x="7426325" y="4957763"/>
          <p14:tracePt t="54673" x="7426325" y="4973638"/>
          <p14:tracePt t="54677" x="7426325" y="5005388"/>
          <p14:tracePt t="54684" x="7426325" y="5021263"/>
          <p14:tracePt t="54691" x="7426325" y="5037138"/>
          <p14:tracePt t="54696" x="7426325" y="5068888"/>
          <p14:tracePt t="54704" x="7426325" y="5084763"/>
          <p14:tracePt t="54711" x="7426325" y="5100638"/>
          <p14:tracePt t="54718" x="7426325" y="5116513"/>
          <p14:tracePt t="54725" x="7426325" y="5132388"/>
          <p14:tracePt t="54734" x="7426325" y="5146675"/>
          <p14:tracePt t="54738" x="7426325" y="5178425"/>
          <p14:tracePt t="54742" x="7426325" y="5194300"/>
          <p14:tracePt t="54752" x="7426325" y="5210175"/>
          <p14:tracePt t="54772" x="7410450" y="5273675"/>
          <p14:tracePt t="54785" x="7394575" y="5305425"/>
          <p14:tracePt t="54803" x="7394575" y="5337175"/>
          <p14:tracePt t="54817" x="7394575" y="5368925"/>
          <p14:tracePt t="54828" x="7394575" y="5432425"/>
          <p14:tracePt t="54837" x="7394575" y="5495925"/>
          <p14:tracePt t="54843" x="7394575" y="5575300"/>
          <p14:tracePt t="54848" x="7426325" y="5718175"/>
          <p14:tracePt t="54853" x="7489825" y="5907088"/>
          <p14:tracePt t="54877" x="7964488" y="6842125"/>
          <p14:tracePt t="55162" x="9009063" y="6208713"/>
          <p14:tracePt t="55168" x="9024938" y="6002338"/>
          <p14:tracePt t="55172" x="9024938" y="5813425"/>
          <p14:tracePt t="55187" x="9040813" y="5559425"/>
          <p14:tracePt t="55194" x="9056688" y="5480050"/>
          <p14:tracePt t="55201" x="9056688" y="5432425"/>
          <p14:tracePt t="55224" x="9056688" y="5353050"/>
          <p14:tracePt t="55227" x="9056688" y="5337175"/>
          <p14:tracePt t="55236" x="9056688" y="5321300"/>
          <p14:tracePt t="55252" x="9056688" y="5305425"/>
          <p14:tracePt t="55270" x="9040813" y="5305425"/>
          <p14:tracePt t="55294" x="8772525" y="5384800"/>
          <p14:tracePt t="55304" x="8629650" y="5448300"/>
          <p14:tracePt t="55313" x="8296275" y="5543550"/>
          <p14:tracePt t="55320" x="8139113" y="5607050"/>
          <p14:tracePt t="55337" x="7853363" y="5686425"/>
          <p14:tracePt t="55348" x="7553325" y="5734050"/>
          <p14:tracePt t="55352" x="7458075" y="5734050"/>
          <p14:tracePt t="55360" x="7362825" y="5734050"/>
          <p14:tracePt t="55366" x="7315200" y="5734050"/>
          <p14:tracePt t="55396" x="7188200" y="5734050"/>
          <p14:tracePt t="55402" x="7172325" y="5718175"/>
          <p14:tracePt t="55413" x="7156450" y="5718175"/>
          <p14:tracePt t="55422" x="7140575" y="5702300"/>
          <p14:tracePt t="55428" x="7124700" y="5686425"/>
          <p14:tracePt t="55434" x="7124700" y="5670550"/>
          <p14:tracePt t="55458" x="7108825" y="5607050"/>
          <p14:tracePt t="55466" x="7108825" y="5591175"/>
          <p14:tracePt t="55472" x="7108825" y="5559425"/>
          <p14:tracePt t="55476" x="7108825" y="5511800"/>
          <p14:tracePt t="55486" x="7124700" y="5480050"/>
          <p14:tracePt t="55489" x="7124700" y="5432425"/>
          <p14:tracePt t="55504" x="7172325" y="5353050"/>
          <p14:tracePt t="55520" x="7251700" y="5289550"/>
          <p14:tracePt t="55535" x="7331075" y="5226050"/>
          <p14:tracePt t="55538" x="7378700" y="5210175"/>
          <p14:tracePt t="55553" x="7473950" y="5178425"/>
          <p14:tracePt t="55567" x="7569200" y="5178425"/>
          <p14:tracePt t="55585" x="7631113" y="5178425"/>
          <p14:tracePt t="55610" x="7758113" y="5257800"/>
          <p14:tracePt t="55618" x="7773988" y="5257800"/>
          <p14:tracePt t="55631" x="7805738" y="5305425"/>
          <p14:tracePt t="55643" x="7837488" y="5337175"/>
          <p14:tracePt t="55651" x="7853363" y="5353050"/>
          <p14:tracePt t="55662" x="7869238" y="5368925"/>
          <p14:tracePt t="55675" x="7885113" y="5384800"/>
          <p14:tracePt t="55679" x="7885113" y="5400675"/>
          <p14:tracePt t="55688" x="7900988" y="5416550"/>
          <p14:tracePt t="55711" x="7916863" y="5432425"/>
          <p14:tracePt t="55720" x="7916863" y="5448300"/>
          <p14:tracePt t="55740" x="7916863" y="5464175"/>
          <p14:tracePt t="56374" x="7916863" y="4213225"/>
          <p14:tracePt t="56389" x="7789863" y="3025775"/>
          <p14:tracePt t="56400" x="7553325" y="1820863"/>
          <p14:tracePt t="56413" x="7299325" y="56991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30530-2A99-3281-E2EB-E53FE6A354A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CC1A499-143C-65A8-2FE3-8B7F4ACC333B}"/>
              </a:ext>
            </a:extLst>
          </p:cNvPr>
          <p:cNvSpPr>
            <a:spLocks noGrp="1"/>
          </p:cNvSpPr>
          <p:nvPr>
            <p:ph type="title"/>
          </p:nvPr>
        </p:nvSpPr>
        <p:spPr/>
        <p:txBody>
          <a:bodyPr/>
          <a:lstStyle/>
          <a:p>
            <a:r>
              <a:rPr lang="es-ES" dirty="0"/>
              <a:t>6. Análisis Exploratorio de Datos</a:t>
            </a:r>
          </a:p>
        </p:txBody>
      </p:sp>
      <p:graphicFrame>
        <p:nvGraphicFramePr>
          <p:cNvPr id="3" name="Diagrama 2">
            <a:extLst>
              <a:ext uri="{FF2B5EF4-FFF2-40B4-BE49-F238E27FC236}">
                <a16:creationId xmlns:a16="http://schemas.microsoft.com/office/drawing/2014/main" id="{35E1F1F4-4218-4B77-6BD8-599E17DC00F7}"/>
              </a:ext>
            </a:extLst>
          </p:cNvPr>
          <p:cNvGraphicFramePr/>
          <p:nvPr>
            <p:extLst>
              <p:ext uri="{D42A27DB-BD31-4B8C-83A1-F6EECF244321}">
                <p14:modId xmlns:p14="http://schemas.microsoft.com/office/powerpoint/2010/main" val="2067594902"/>
              </p:ext>
            </p:extLst>
          </p:nvPr>
        </p:nvGraphicFramePr>
        <p:xfrm>
          <a:off x="2486388" y="1916832"/>
          <a:ext cx="7216047" cy="3552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72216B12-E4EB-EA4E-4207-0DAA8CB244F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588081380"/>
      </p:ext>
    </p:extLst>
  </p:cSld>
  <p:clrMapOvr>
    <a:masterClrMapping/>
  </p:clrMapOvr>
  <p:transition spd="slow" advTm="1845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5" x="1155700" y="1884363"/>
          <p14:tracePt t="117" x="1139825" y="1931988"/>
          <p14:tracePt t="127" x="1123950" y="1947863"/>
          <p14:tracePt t="133" x="1108075" y="1963738"/>
          <p14:tracePt t="138" x="1108075" y="1979613"/>
          <p14:tracePt t="168" x="1092200" y="1995488"/>
          <p14:tracePt t="173" x="1076325" y="1995488"/>
          <p14:tracePt t="184" x="1060450" y="1995488"/>
          <p14:tracePt t="220" x="1044575" y="1995488"/>
          <p14:tracePt t="353" x="1044575" y="1979613"/>
          <p14:tracePt t="582" x="1044575" y="1963738"/>
          <p14:tracePt t="614" x="1044575" y="1947863"/>
          <p14:tracePt t="629" x="1076325" y="1947863"/>
          <p14:tracePt t="640" x="1092200" y="1947863"/>
          <p14:tracePt t="658" x="1139825" y="1947863"/>
          <p14:tracePt t="667" x="1155700" y="1947863"/>
          <p14:tracePt t="687" x="1187450" y="1947863"/>
          <p14:tracePt t="700" x="1203325" y="1947863"/>
          <p14:tracePt t="705" x="1219200" y="1931988"/>
          <p14:tracePt t="719" x="1235075" y="1931988"/>
          <p14:tracePt t="729" x="1250950" y="1931988"/>
          <p14:tracePt t="755" x="1282700" y="1931988"/>
          <p14:tracePt t="762" x="1298575" y="1931988"/>
          <p14:tracePt t="775" x="1314450" y="1931988"/>
          <p14:tracePt t="784" x="1330325" y="1931988"/>
          <p14:tracePt t="802" x="1346200" y="1931988"/>
          <p14:tracePt t="816" x="1362075" y="1931988"/>
          <p14:tracePt t="838" x="1377950" y="1931988"/>
          <p14:tracePt t="936" x="1393825" y="1931988"/>
          <p14:tracePt t="962" x="1409700" y="1931988"/>
          <p14:tracePt t="983" x="1441450" y="1931988"/>
          <p14:tracePt t="1005" x="1457325" y="1931988"/>
          <p14:tracePt t="1013" x="1473200" y="1931988"/>
          <p14:tracePt t="1038" x="1520825" y="1931988"/>
          <p14:tracePt t="1048" x="1535113" y="1931988"/>
          <p14:tracePt t="1057" x="1550988" y="1931988"/>
          <p14:tracePt t="1065" x="1582738" y="1931988"/>
          <p14:tracePt t="1076" x="1598613" y="1931988"/>
          <p14:tracePt t="1087" x="1646238" y="1916113"/>
          <p14:tracePt t="1092" x="1677988" y="1916113"/>
          <p14:tracePt t="1101" x="1693863" y="1916113"/>
          <p14:tracePt t="1111" x="1725613" y="1916113"/>
          <p14:tracePt t="1114" x="1773238" y="1916113"/>
          <p14:tracePt t="1123" x="1789113" y="1916113"/>
          <p14:tracePt t="1134" x="1836738" y="1916113"/>
          <p14:tracePt t="1141" x="1884363" y="1916113"/>
          <p14:tracePt t="1150" x="1916113" y="1916113"/>
          <p14:tracePt t="1159" x="1931988" y="1916113"/>
          <p14:tracePt t="1171" x="1979613" y="1916113"/>
          <p14:tracePt t="1187" x="2011363" y="1916113"/>
          <p14:tracePt t="1191" x="2027238" y="1916113"/>
          <p14:tracePt t="1206" x="2043113" y="1916113"/>
          <p14:tracePt t="1213" x="2058988" y="1916113"/>
          <p14:tracePt t="1254" x="2058988" y="1900238"/>
          <p14:tracePt t="1532" x="2136775" y="1900238"/>
          <p14:tracePt t="1548" x="2311400" y="1900238"/>
          <p14:tracePt t="1560" x="2422525" y="1900238"/>
          <p14:tracePt t="1572" x="2517775" y="1900238"/>
          <p14:tracePt t="1581" x="2565400" y="1900238"/>
          <p14:tracePt t="1585" x="2613025" y="1900238"/>
          <p14:tracePt t="1604" x="2676525" y="1900238"/>
          <p14:tracePt t="1607" x="2708275" y="1900238"/>
          <p14:tracePt t="1613" x="2740025" y="1900238"/>
          <p14:tracePt t="1622" x="2770188" y="1900238"/>
          <p14:tracePt t="1627" x="2817813" y="1900238"/>
          <p14:tracePt t="1636" x="2849563" y="1900238"/>
          <p14:tracePt t="1639" x="2881313" y="1900238"/>
          <p14:tracePt t="1645" x="2928938" y="1900238"/>
          <p14:tracePt t="1669" x="3055938" y="1900238"/>
          <p14:tracePt t="1682" x="3135313" y="1900238"/>
          <p14:tracePt t="1687" x="3182938" y="1900238"/>
          <p14:tracePt t="1703" x="3278188" y="1900238"/>
          <p14:tracePt t="1721" x="3371850" y="1900238"/>
          <p14:tracePt t="1729" x="3419475" y="1900238"/>
          <p14:tracePt t="1733" x="3482975" y="1884363"/>
          <p14:tracePt t="1736" x="3530600" y="1884363"/>
          <p14:tracePt t="1742" x="3578225" y="1868488"/>
          <p14:tracePt t="1749" x="3673475" y="1868488"/>
          <p14:tracePt t="1775" x="3832225" y="1868488"/>
          <p14:tracePt t="1778" x="3895725" y="1852613"/>
          <p14:tracePt t="1785" x="3943350" y="1852613"/>
          <p14:tracePt t="1796" x="3989388" y="1836738"/>
          <p14:tracePt t="1800" x="4052888" y="1836738"/>
          <p14:tracePt t="1814" x="4164013" y="1820863"/>
          <p14:tracePt t="1837" x="4322763" y="1804988"/>
          <p14:tracePt t="1841" x="4354513" y="1789113"/>
          <p14:tracePt t="1848" x="4402138" y="1789113"/>
          <p14:tracePt t="1866" x="4449763" y="1773238"/>
          <p14:tracePt t="2146" x="4797425" y="1773238"/>
          <p14:tracePt t="2167" x="5067300" y="1789113"/>
          <p14:tracePt t="2185" x="5240338" y="1789113"/>
          <p14:tracePt t="2200" x="5351463" y="1804988"/>
          <p14:tracePt t="2209" x="5414963" y="1820863"/>
          <p14:tracePt t="2220" x="5462588" y="1836738"/>
          <p14:tracePt t="2228" x="5526088" y="1852613"/>
          <p14:tracePt t="2236" x="5573713" y="1852613"/>
          <p14:tracePt t="2244" x="5589588" y="1852613"/>
          <p14:tracePt t="2256" x="5668963" y="1868488"/>
          <p14:tracePt t="2266" x="5700713" y="1868488"/>
          <p14:tracePt t="2270" x="5732463" y="1868488"/>
          <p14:tracePt t="2281" x="5780088" y="1868488"/>
          <p14:tracePt t="2289" x="5842000" y="1868488"/>
          <p14:tracePt t="2296" x="5889625" y="1868488"/>
          <p14:tracePt t="2318" x="6016625" y="1868488"/>
          <p14:tracePt t="2330" x="6032500" y="1868488"/>
          <p14:tracePt t="2334" x="6080125" y="1868488"/>
          <p14:tracePt t="2345" x="6127750" y="1868488"/>
          <p14:tracePt t="2367" x="6207125" y="1868488"/>
          <p14:tracePt t="2375" x="6223000" y="1868488"/>
          <p14:tracePt t="2385" x="6238875" y="1868488"/>
          <p14:tracePt t="2390" x="6270625" y="1868488"/>
          <p14:tracePt t="2399" x="6302375" y="1868488"/>
          <p14:tracePt t="2418" x="6334125" y="1868488"/>
          <p14:tracePt t="2425" x="6365875" y="1868488"/>
          <p14:tracePt t="2437" x="6411913" y="1868488"/>
          <p14:tracePt t="2450" x="6443663" y="1868488"/>
          <p14:tracePt t="2474" x="6507163" y="1868488"/>
          <p14:tracePt t="2484" x="6570663" y="1868488"/>
          <p14:tracePt t="2501" x="6618288" y="1868488"/>
          <p14:tracePt t="2505" x="6650038" y="1868488"/>
          <p14:tracePt t="2517" x="6697663" y="1868488"/>
          <p14:tracePt t="2533" x="6777038" y="1868488"/>
          <p14:tracePt t="2549" x="6808788" y="1868488"/>
          <p14:tracePt t="2560" x="6856413" y="1868488"/>
          <p14:tracePt t="2582" x="6919913" y="1868488"/>
          <p14:tracePt t="2593" x="6935788" y="1868488"/>
          <p14:tracePt t="2609" x="6967538" y="1868488"/>
          <p14:tracePt t="2626" x="6999288" y="1868488"/>
          <p14:tracePt t="2646" x="7013575" y="1868488"/>
          <p14:tracePt t="2659" x="7029450" y="1852613"/>
          <p14:tracePt t="2681" x="7077075" y="1852613"/>
          <p14:tracePt t="2685" x="7092950" y="1836738"/>
          <p14:tracePt t="2700" x="7124700" y="1836738"/>
          <p14:tracePt t="2721" x="7172325" y="1836738"/>
          <p14:tracePt t="2750" x="7219950" y="1820863"/>
          <p14:tracePt t="2763" x="7235825" y="1820863"/>
          <p14:tracePt t="2766" x="7267575" y="1820863"/>
          <p14:tracePt t="2781" x="7283450" y="1820863"/>
          <p14:tracePt t="2788" x="7299325" y="1820863"/>
          <p14:tracePt t="2797" x="7315200" y="1804988"/>
          <p14:tracePt t="2817" x="7346950" y="1804988"/>
          <p14:tracePt t="2829" x="7362825" y="1804988"/>
          <p14:tracePt t="2843" x="7378700" y="1804988"/>
          <p14:tracePt t="2858" x="7394575" y="1804988"/>
          <p14:tracePt t="2885" x="7410450" y="1804988"/>
          <p14:tracePt t="2907" x="7426325" y="1804988"/>
          <p14:tracePt t="6172" x="7410450" y="1804988"/>
          <p14:tracePt t="6193" x="7362825" y="1884363"/>
          <p14:tracePt t="6199" x="7331075" y="1931988"/>
          <p14:tracePt t="6205" x="7299325" y="1979613"/>
          <p14:tracePt t="6215" x="7251700" y="2027238"/>
          <p14:tracePt t="6221" x="7219950" y="2074863"/>
          <p14:tracePt t="6231" x="7156450" y="2138363"/>
          <p14:tracePt t="6235" x="7077075" y="2233613"/>
          <p14:tracePt t="6250" x="6904038" y="2422525"/>
          <p14:tracePt t="6259" x="6777038" y="2517775"/>
          <p14:tracePt t="6267" x="6570663" y="2708275"/>
          <p14:tracePt t="6280" x="6381750" y="2819400"/>
          <p14:tracePt t="6296" x="6254750" y="2898775"/>
          <p14:tracePt t="6309" x="6143625" y="2962275"/>
          <p14:tracePt t="6328" x="5984875" y="3025775"/>
          <p14:tracePt t="6333" x="5921375" y="3057525"/>
          <p14:tracePt t="6346" x="5794375" y="3119438"/>
          <p14:tracePt t="6360" x="5637213" y="3214688"/>
          <p14:tracePt t="6365" x="5573713" y="3246438"/>
          <p14:tracePt t="6375" x="5526088" y="3278188"/>
          <p14:tracePt t="6381" x="5462588" y="3325813"/>
          <p14:tracePt t="6388" x="5414963" y="3357563"/>
          <p14:tracePt t="6392" x="5383213" y="3373438"/>
          <p14:tracePt t="6417" x="5319713" y="3436938"/>
          <p14:tracePt t="6430" x="5303838" y="3468688"/>
          <p14:tracePt t="6443" x="5272088" y="3484563"/>
          <p14:tracePt t="6454" x="5256213" y="3500438"/>
          <p14:tracePt t="6468" x="5240338" y="3516313"/>
          <p14:tracePt t="6481" x="5240338" y="3532188"/>
          <p14:tracePt t="6494" x="5224463" y="3532188"/>
          <p14:tracePt t="8088" x="5240338" y="3563938"/>
          <p14:tracePt t="8115" x="5399088" y="3816350"/>
          <p14:tracePt t="8129" x="5478463" y="3927475"/>
          <p14:tracePt t="8136" x="5510213" y="4006850"/>
          <p14:tracePt t="8143" x="5541963" y="4070350"/>
          <p14:tracePt t="8149" x="5557838" y="4133850"/>
          <p14:tracePt t="8163" x="5605463" y="4229100"/>
          <p14:tracePt t="8169" x="5605463" y="4292600"/>
          <p14:tracePt t="8183" x="5605463" y="4419600"/>
          <p14:tracePt t="8189" x="5605463" y="4465638"/>
          <p14:tracePt t="8196" x="5573713" y="4513263"/>
          <p14:tracePt t="8202" x="5557838" y="4576763"/>
          <p14:tracePt t="8209" x="5557838" y="4624388"/>
          <p14:tracePt t="8235" x="5446713" y="4751388"/>
          <p14:tracePt t="8238" x="5399088" y="4799013"/>
          <p14:tracePt t="8246" x="5335588" y="4846638"/>
          <p14:tracePt t="8253" x="5287963" y="4894263"/>
          <p14:tracePt t="8264" x="5208588" y="4957763"/>
          <p14:tracePt t="8265" x="5146675" y="5021263"/>
          <p14:tracePt t="8278" x="4956175" y="5146675"/>
          <p14:tracePt t="8300" x="4686300" y="5321300"/>
          <p14:tracePt t="8307" x="4591050" y="5353050"/>
          <p14:tracePt t="8315" x="4497388" y="5384800"/>
          <p14:tracePt t="8328" x="4386263" y="5432425"/>
          <p14:tracePt t="8352" x="4275138" y="5448300"/>
          <p14:tracePt t="8358" x="4259263" y="5448300"/>
          <p14:tracePt t="8362" x="4243388" y="5448300"/>
          <p14:tracePt t="8373" x="4211638" y="5448300"/>
          <p14:tracePt t="8383" x="4164013" y="5448300"/>
          <p14:tracePt t="8393" x="4148138" y="5448300"/>
          <p14:tracePt t="8396" x="4132263" y="5448300"/>
          <p14:tracePt t="8411" x="4100513" y="5432425"/>
          <p14:tracePt t="8430" x="4037013" y="5400675"/>
          <p14:tracePt t="8434" x="4021138" y="5400675"/>
          <p14:tracePt t="8438" x="3989388" y="5384800"/>
          <p14:tracePt t="8444" x="3959225" y="5384800"/>
          <p14:tracePt t="8464" x="3895725" y="5353050"/>
          <p14:tracePt t="8486" x="3784600" y="5321300"/>
          <p14:tracePt t="8489" x="3752850" y="5305425"/>
          <p14:tracePt t="8499" x="3705225" y="5289550"/>
          <p14:tracePt t="8503" x="3689350" y="5273675"/>
          <p14:tracePt t="8512" x="3641725" y="5257800"/>
          <p14:tracePt t="8515" x="3594100" y="5241925"/>
          <p14:tracePt t="8530" x="3530600" y="5226050"/>
          <p14:tracePt t="8534" x="3498850" y="5210175"/>
          <p14:tracePt t="8546" x="3467100" y="5194300"/>
          <p14:tracePt t="8548" x="3435350" y="5162550"/>
          <p14:tracePt t="8565" x="3387725" y="5132388"/>
          <p14:tracePt t="8570" x="3355975" y="5132388"/>
          <p14:tracePt t="8578" x="3341688" y="5100638"/>
          <p14:tracePt t="8593" x="3294063" y="5068888"/>
          <p14:tracePt t="8611" x="3246438" y="5021263"/>
          <p14:tracePt t="8635" x="3198813" y="4957763"/>
          <p14:tracePt t="8644" x="3182938" y="4941888"/>
          <p14:tracePt t="8649" x="3167063" y="4926013"/>
          <p14:tracePt t="8669" x="3135313" y="4878388"/>
          <p14:tracePt t="8679" x="3119438" y="4878388"/>
          <p14:tracePt t="8688" x="3103563" y="4846638"/>
          <p14:tracePt t="8698" x="3087688" y="4846638"/>
          <p14:tracePt t="8703" x="3071813" y="4846638"/>
          <p14:tracePt t="8715" x="3071813" y="4830763"/>
          <p14:tracePt t="8734" x="3055938" y="4814888"/>
          <p14:tracePt t="8749" x="3040063" y="4814888"/>
          <p14:tracePt t="9712" x="3071813" y="4814888"/>
          <p14:tracePt t="9719" x="3135313" y="4814888"/>
          <p14:tracePt t="9736" x="3278188" y="4814888"/>
          <p14:tracePt t="9748" x="3419475" y="4814888"/>
          <p14:tracePt t="9754" x="3498850" y="4814888"/>
          <p14:tracePt t="9766" x="3594100" y="4814888"/>
          <p14:tracePt t="9783" x="3721100" y="4830763"/>
          <p14:tracePt t="9787" x="3784600" y="4846638"/>
          <p14:tracePt t="9794" x="3816350" y="4846638"/>
          <p14:tracePt t="9814" x="3989388" y="4846638"/>
          <p14:tracePt t="9822" x="4068763" y="4846638"/>
          <p14:tracePt t="9828" x="4164013" y="4846638"/>
          <p14:tracePt t="9840" x="4243388" y="4846638"/>
          <p14:tracePt t="9845" x="4354513" y="4846638"/>
          <p14:tracePt t="9861" x="4481513" y="4846638"/>
          <p14:tracePt t="9864" x="4529138" y="4846638"/>
          <p14:tracePt t="9884" x="4638675" y="4846638"/>
          <p14:tracePt t="9887" x="4702175" y="4846638"/>
          <p14:tracePt t="9892" x="4765675" y="4846638"/>
          <p14:tracePt t="9912" x="4876800" y="4846638"/>
          <p14:tracePt t="9922" x="5003800" y="4846638"/>
          <p14:tracePt t="9933" x="5083175" y="4846638"/>
          <p14:tracePt t="9945" x="5130800" y="4846638"/>
          <p14:tracePt t="9954" x="5192713" y="4846638"/>
          <p14:tracePt t="9968" x="5256213" y="4846638"/>
          <p14:tracePt t="9983" x="5319713" y="4846638"/>
          <p14:tracePt t="9989" x="5351463" y="4846638"/>
          <p14:tracePt t="9995" x="5383213" y="4846638"/>
          <p14:tracePt t="10001" x="5399088" y="4846638"/>
          <p14:tracePt t="10016" x="5462588" y="4862513"/>
          <p14:tracePt t="10030" x="5510213" y="4862513"/>
          <p14:tracePt t="10044" x="5573713" y="4862513"/>
          <p14:tracePt t="10071" x="5637213" y="4862513"/>
          <p14:tracePt t="10076" x="5668963" y="4862513"/>
          <p14:tracePt t="10080" x="5684838" y="4862513"/>
          <p14:tracePt t="10090" x="5716588" y="4878388"/>
          <p14:tracePt t="10094" x="5748338" y="4878388"/>
          <p14:tracePt t="10119" x="5842000" y="4894263"/>
          <p14:tracePt t="10124" x="5873750" y="4894263"/>
          <p14:tracePt t="10129" x="5921375" y="4910138"/>
          <p14:tracePt t="10140" x="5984875" y="4910138"/>
          <p14:tracePt t="10148" x="6064250" y="4926013"/>
          <p14:tracePt t="10153" x="6127750" y="4926013"/>
          <p14:tracePt t="10164" x="6159500" y="4926013"/>
          <p14:tracePt t="10179" x="6207125" y="4926013"/>
          <p14:tracePt t="10185" x="6223000" y="4926013"/>
          <p14:tracePt t="10187" x="6238875" y="4926013"/>
          <p14:tracePt t="10195" x="6254750" y="4926013"/>
          <p14:tracePt t="10217" x="6286500" y="4926013"/>
          <p14:tracePt t="10231" x="6302375" y="4926013"/>
          <p14:tracePt t="11257" x="6350000" y="4926013"/>
          <p14:tracePt t="11279" x="6570663" y="4926013"/>
          <p14:tracePt t="11284" x="6697663" y="4926013"/>
          <p14:tracePt t="11291" x="6872288" y="4910138"/>
          <p14:tracePt t="11298" x="7045325" y="4910138"/>
          <p14:tracePt t="11303" x="7188200" y="4910138"/>
          <p14:tracePt t="11311" x="7315200" y="4910138"/>
          <p14:tracePt t="11334" x="7569200" y="4926013"/>
          <p14:tracePt t="11338" x="7600950" y="4926013"/>
          <p14:tracePt t="11345" x="7646988" y="4941888"/>
          <p14:tracePt t="11355" x="7694613" y="4941888"/>
          <p14:tracePt t="11361" x="7742238" y="4957763"/>
          <p14:tracePt t="11385" x="7885113" y="5005388"/>
          <p14:tracePt t="11390" x="7948613" y="5005388"/>
          <p14:tracePt t="11399" x="8043863" y="5021263"/>
          <p14:tracePt t="11406" x="8107363" y="5021263"/>
          <p14:tracePt t="11411" x="8154988" y="5021263"/>
          <p14:tracePt t="11431" x="8232775" y="5021263"/>
          <p14:tracePt t="11447" x="8280400" y="5021263"/>
          <p14:tracePt t="11463" x="8375650" y="5021263"/>
          <p14:tracePt t="11482" x="8439150" y="5005388"/>
          <p14:tracePt t="11496" x="8566150" y="4989513"/>
          <p14:tracePt t="11503" x="8677275" y="4973638"/>
          <p14:tracePt t="11516" x="8788400" y="4957763"/>
          <p14:tracePt t="11536" x="8866188" y="4941888"/>
          <p14:tracePt t="11539" x="8897938" y="4941888"/>
          <p14:tracePt t="11546" x="8929688" y="4941888"/>
          <p14:tracePt t="11567" x="8977313" y="4941888"/>
          <p14:tracePt t="11578" x="8993188" y="4941888"/>
          <p14:tracePt t="11588" x="9009063" y="4941888"/>
          <p14:tracePt t="11609" x="9024938" y="4941888"/>
          <p14:tracePt t="11670" x="8977313" y="4941888"/>
          <p14:tracePt t="11683" x="8961438" y="4941888"/>
          <p14:tracePt t="12319" x="8945563" y="4941888"/>
          <p14:tracePt t="12343" x="8913813" y="4941888"/>
          <p14:tracePt t="12362" x="8897938" y="4941888"/>
          <p14:tracePt t="12372" x="8882063" y="4941888"/>
          <p14:tracePt t="12390" x="8929688" y="4910138"/>
          <p14:tracePt t="12395" x="8993188" y="4878388"/>
          <p14:tracePt t="12407" x="9088438" y="4846638"/>
          <p14:tracePt t="12414" x="9310688" y="4783138"/>
          <p14:tracePt t="12431" x="9451975" y="4767263"/>
          <p14:tracePt t="12442" x="9690100" y="4767263"/>
          <p14:tracePt t="12451" x="9880600" y="4783138"/>
          <p14:tracePt t="12464" x="9975850" y="4830763"/>
          <p14:tracePt t="12470" x="10023475" y="4862513"/>
          <p14:tracePt t="12480" x="10039350" y="4910138"/>
          <p14:tracePt t="12500" x="10101263" y="5037138"/>
          <p14:tracePt t="12509" x="10101263" y="5116513"/>
          <p14:tracePt t="12512" x="10085388" y="5241925"/>
          <p14:tracePt t="12518" x="9975850" y="5353050"/>
          <p14:tracePt t="12526" x="9832975" y="5511800"/>
          <p14:tracePt t="12544" x="9515475" y="5686425"/>
          <p14:tracePt t="12549" x="9405938" y="5749925"/>
          <p14:tracePt t="12561" x="9151938" y="5813425"/>
          <p14:tracePt t="12586" x="8882063" y="5718175"/>
          <p14:tracePt t="12592" x="8804275" y="5622925"/>
          <p14:tracePt t="12596" x="8756650" y="5527675"/>
          <p14:tracePt t="12612" x="8693150" y="5337175"/>
          <p14:tracePt t="12620" x="8693150" y="5241925"/>
          <p14:tracePt t="12626" x="8693150" y="5210175"/>
          <p14:tracePt t="12653" x="8804275" y="5021263"/>
          <p14:tracePt t="12658" x="8820150" y="5021263"/>
          <p14:tracePt t="12666" x="8866188" y="4989513"/>
          <p14:tracePt t="12673" x="8913813" y="4973638"/>
          <p14:tracePt t="12683" x="8977313" y="4973638"/>
          <p14:tracePt t="12689" x="9024938" y="4973638"/>
          <p14:tracePt t="12717" x="9421813" y="5053013"/>
          <p14:tracePt t="12720" x="9499600" y="5100638"/>
          <p14:tracePt t="12728" x="9563100" y="5146675"/>
          <p14:tracePt t="12754" x="9626600" y="5241925"/>
          <p14:tracePt t="12763" x="9626600" y="5321300"/>
          <p14:tracePt t="12769" x="9626600" y="5353050"/>
          <p14:tracePt t="12783" x="9610725" y="5400675"/>
          <p14:tracePt t="12796" x="9594850" y="5416550"/>
          <p14:tracePt t="12819" x="9578975" y="5464175"/>
          <p14:tracePt t="12830" x="9563100" y="5464175"/>
          <p14:tracePt t="12847" x="9563100" y="5480050"/>
          <p14:tracePt t="12917" x="9563100" y="5495925"/>
          <p14:tracePt t="12934" x="9563100" y="5511800"/>
          <p14:tracePt t="12952" x="9547225" y="5543550"/>
          <p14:tracePt t="12963" x="9515475" y="5591175"/>
          <p14:tracePt t="12975" x="9342438" y="5734050"/>
          <p14:tracePt t="12983" x="8566150" y="6161088"/>
          <p14:tracePt t="12995" x="7853363" y="6446838"/>
          <p14:tracePt t="13000" x="6951663" y="6604000"/>
          <p14:tracePt t="13003" x="6127750" y="6699250"/>
          <p14:tracePt t="13012" x="5192713" y="6778625"/>
          <p14:tracePt t="13633" x="760413" y="681038"/>
          <p14:tracePt t="14570" x="6032500" y="95250"/>
          <p14:tracePt t="14592" x="6159500" y="744538"/>
          <p14:tracePt t="14602" x="6270625" y="1123950"/>
          <p14:tracePt t="14611" x="6318250" y="1282700"/>
          <p14:tracePt t="14619" x="6365875" y="1425575"/>
          <p14:tracePt t="14621" x="6397625" y="1536700"/>
          <p14:tracePt t="14627" x="6443663" y="1631950"/>
          <p14:tracePt t="14642" x="6491288" y="1852613"/>
          <p14:tracePt t="14673" x="6602413" y="2312988"/>
          <p14:tracePt t="14684" x="6618288" y="2392363"/>
          <p14:tracePt t="14698" x="6650038" y="2533650"/>
          <p14:tracePt t="14705" x="6665913" y="2613025"/>
          <p14:tracePt t="14713" x="6665913" y="2628900"/>
          <p14:tracePt t="14719" x="6665913" y="2660650"/>
          <p14:tracePt t="14728" x="6665913" y="2676525"/>
          <p14:tracePt t="14987" x="6967538" y="2962275"/>
          <p14:tracePt t="15000" x="7235825" y="3230563"/>
          <p14:tracePt t="15013" x="7410450" y="3373438"/>
          <p14:tracePt t="15024" x="7442200" y="3405188"/>
          <p14:tracePt t="15034" x="7521575" y="3468688"/>
          <p14:tracePt t="15043" x="7553325" y="3500438"/>
          <p14:tracePt t="15057" x="7585075" y="3548063"/>
          <p14:tracePt t="15066" x="7631113" y="3579813"/>
          <p14:tracePt t="15080" x="7662863" y="3611563"/>
          <p14:tracePt t="15092" x="7694613" y="3643313"/>
          <p14:tracePt t="15117" x="7710488" y="3675063"/>
          <p14:tracePt t="15120" x="7726363" y="3675063"/>
          <p14:tracePt t="15127" x="7742238" y="3675063"/>
          <p14:tracePt t="15141" x="7742238" y="3690938"/>
          <p14:tracePt t="15156" x="7742238" y="3706813"/>
          <p14:tracePt t="15165" x="7758113" y="3722688"/>
          <p14:tracePt t="15182" x="7773988" y="3722688"/>
          <p14:tracePt t="15380" x="7789863" y="3722688"/>
          <p14:tracePt t="15395" x="7821613" y="3690938"/>
          <p14:tracePt t="15407" x="7837488" y="3643313"/>
          <p14:tracePt t="15415" x="7853363" y="3627438"/>
          <p14:tracePt t="15430" x="7900988" y="3548063"/>
          <p14:tracePt t="15445" x="7964488" y="3357563"/>
          <p14:tracePt t="15461" x="7980363" y="3025775"/>
          <p14:tracePt t="15479" x="7932738" y="2438400"/>
          <p14:tracePt t="15488" x="7853363" y="1995488"/>
          <p14:tracePt t="15500" x="7805738" y="1820863"/>
          <p14:tracePt t="15511" x="7758113" y="1600200"/>
          <p14:tracePt t="15518" x="7742238" y="1552575"/>
          <p14:tracePt t="15528" x="7726363" y="1489075"/>
          <p14:tracePt t="15544" x="7710488" y="1473200"/>
          <p14:tracePt t="15570" x="7694613" y="1457325"/>
          <p14:tracePt t="15603" x="7694613" y="1473200"/>
          <p14:tracePt t="15612" x="7694613" y="1600200"/>
          <p14:tracePt t="15621" x="7710488" y="1711325"/>
          <p14:tracePt t="15627" x="7726363" y="1868488"/>
          <p14:tracePt t="15643" x="7789863" y="2201863"/>
          <p14:tracePt t="15646" x="7837488" y="2360613"/>
          <p14:tracePt t="15667" x="7916863" y="2771775"/>
          <p14:tracePt t="15674" x="7948613" y="2867025"/>
          <p14:tracePt t="15698" x="8027988" y="3087688"/>
          <p14:tracePt t="15703" x="8059738" y="3119438"/>
          <p14:tracePt t="15711" x="8091488" y="3151188"/>
          <p14:tracePt t="15718" x="8123238" y="3182938"/>
          <p14:tracePt t="15720" x="8154988" y="3230563"/>
          <p14:tracePt t="15728" x="8154988" y="3246438"/>
          <p14:tracePt t="15746" x="8218488" y="3309938"/>
          <p14:tracePt t="15750" x="8248650" y="3357563"/>
          <p14:tracePt t="15758" x="8264525" y="3373438"/>
          <p14:tracePt t="15785" x="8343900" y="3548063"/>
          <p14:tracePt t="15791" x="8359775" y="3563938"/>
          <p14:tracePt t="15797" x="8359775" y="3595688"/>
          <p14:tracePt t="15816" x="8391525" y="3627438"/>
          <p14:tracePt t="15826" x="8391525" y="3675063"/>
          <p14:tracePt t="15839" x="8407400" y="3675063"/>
          <p14:tracePt t="15844" x="8407400" y="3690938"/>
          <p14:tracePt t="15847" x="8423275" y="3722688"/>
          <p14:tracePt t="15859" x="8423275" y="3770313"/>
          <p14:tracePt t="15870" x="8423275" y="3784600"/>
          <p14:tracePt t="15875" x="8423275" y="3816350"/>
          <p14:tracePt t="15901" x="8375650" y="3943350"/>
          <p14:tracePt t="15904" x="8328025" y="4006850"/>
          <p14:tracePt t="15916" x="8075613" y="4244975"/>
          <p14:tracePt t="15923" x="7885113" y="4371975"/>
          <p14:tracePt t="15932" x="7662863" y="4481513"/>
          <p14:tracePt t="15941" x="7505700" y="4545013"/>
          <p14:tracePt t="15944" x="7315200" y="4608513"/>
          <p14:tracePt t="15952" x="7140575" y="4640263"/>
          <p14:tracePt t="15956" x="6951663" y="4672013"/>
          <p14:tracePt t="15965" x="6761163" y="4703763"/>
          <p14:tracePt t="15979" x="6443663" y="4735513"/>
          <p14:tracePt t="15995" x="6175375" y="4735513"/>
          <p14:tracePt t="16013" x="5873750" y="4719638"/>
          <p14:tracePt t="16029" x="5637213" y="4703763"/>
          <p14:tracePt t="16032" x="5557838" y="4703763"/>
          <p14:tracePt t="16043" x="5462588" y="4687888"/>
          <p14:tracePt t="16069" x="5272088" y="4672013"/>
          <p14:tracePt t="16076" x="5146675" y="4672013"/>
          <p14:tracePt t="16080" x="5099050" y="4672013"/>
          <p14:tracePt t="16097" x="4987925" y="4703763"/>
          <p14:tracePt t="16105" x="4924425" y="4735513"/>
          <p14:tracePt t="16110" x="4860925" y="4751388"/>
          <p14:tracePt t="16123" x="4797425" y="4783138"/>
          <p14:tracePt t="16131" x="4686300" y="4862513"/>
          <p14:tracePt t="16147" x="4591050" y="4910138"/>
          <p14:tracePt t="16151" x="4560888" y="4926013"/>
          <p14:tracePt t="16157" x="4545013" y="4941888"/>
          <p14:tracePt t="16187" x="4465638" y="4957763"/>
          <p14:tracePt t="16196" x="4449763" y="4957763"/>
          <p14:tracePt t="16207" x="4433888" y="4941888"/>
          <p14:tracePt t="16215" x="4418013" y="4894263"/>
          <p14:tracePt t="16221" x="4418013" y="4783138"/>
          <p14:tracePt t="16230" x="4418013" y="4576763"/>
          <p14:tracePt t="16235" x="4529138" y="4070350"/>
          <p14:tracePt t="16244" x="4718050" y="3278188"/>
          <p14:tracePt t="16269" x="5414963" y="712788"/>
          <p14:tracePt t="16679" x="7108825" y="0"/>
          <p14:tracePt t="16695" x="7124700" y="427038"/>
          <p14:tracePt t="16703" x="7124700" y="665163"/>
          <p14:tracePt t="16712" x="7124700" y="760413"/>
          <p14:tracePt t="16718" x="7124700" y="808038"/>
          <p14:tracePt t="16729" x="7124700" y="887413"/>
          <p14:tracePt t="16744" x="7108825" y="998538"/>
          <p14:tracePt t="16746" x="7108825" y="1044575"/>
          <p14:tracePt t="16757" x="7108825" y="1076325"/>
          <p14:tracePt t="16762" x="7108825" y="1123950"/>
          <p14:tracePt t="16766" x="7092950" y="1155700"/>
          <p14:tracePt t="16782" x="7092950" y="1187450"/>
          <p14:tracePt t="16792" x="7077075" y="1219200"/>
          <p14:tracePt t="16810" x="7061200" y="1250950"/>
          <p14:tracePt t="16834" x="7061200" y="1282700"/>
          <p14:tracePt t="16843" x="7061200" y="1298575"/>
          <p14:tracePt t="16878" x="7045325" y="1298575"/>
          <p14:tracePt t="16923" x="7045325" y="1203325"/>
          <p14:tracePt t="16937" x="7045325" y="1044575"/>
          <p14:tracePt t="16949" x="7045325" y="696913"/>
          <p14:tracePt t="16958" x="7029450" y="41116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9E0CF-CCCD-AEE5-E48C-7F1C80D5DE58}"/>
              </a:ext>
            </a:extLst>
          </p:cNvPr>
          <p:cNvSpPr>
            <a:spLocks noGrp="1"/>
          </p:cNvSpPr>
          <p:nvPr>
            <p:ph type="title"/>
          </p:nvPr>
        </p:nvSpPr>
        <p:spPr/>
        <p:txBody>
          <a:bodyPr/>
          <a:lstStyle/>
          <a:p>
            <a:r>
              <a:rPr lang="es-ES" dirty="0"/>
              <a:t>6. 1. Análisis Univariante</a:t>
            </a:r>
          </a:p>
        </p:txBody>
      </p:sp>
      <p:sp>
        <p:nvSpPr>
          <p:cNvPr id="9" name="Rectángulo 8">
            <a:extLst>
              <a:ext uri="{FF2B5EF4-FFF2-40B4-BE49-F238E27FC236}">
                <a16:creationId xmlns:a16="http://schemas.microsoft.com/office/drawing/2014/main" id="{E55080CC-A72B-9517-62C3-858BC4A68651}"/>
              </a:ext>
            </a:extLst>
          </p:cNvPr>
          <p:cNvSpPr/>
          <p:nvPr/>
        </p:nvSpPr>
        <p:spPr>
          <a:xfrm>
            <a:off x="2422004" y="1988840"/>
            <a:ext cx="2439782"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err="1">
                <a:solidFill>
                  <a:schemeClr val="tx1"/>
                </a:solidFill>
              </a:rPr>
              <a:t>Class</a:t>
            </a:r>
            <a:endParaRPr lang="es-ES" altLang="es-ES" dirty="0">
              <a:solidFill>
                <a:schemeClr val="tx1"/>
              </a:solidFill>
            </a:endParaRPr>
          </a:p>
        </p:txBody>
      </p:sp>
      <p:sp>
        <p:nvSpPr>
          <p:cNvPr id="10" name="Rectángulo 9">
            <a:extLst>
              <a:ext uri="{FF2B5EF4-FFF2-40B4-BE49-F238E27FC236}">
                <a16:creationId xmlns:a16="http://schemas.microsoft.com/office/drawing/2014/main" id="{BDA9D93C-AE38-A8D3-FC15-03AB010AFB69}"/>
              </a:ext>
            </a:extLst>
          </p:cNvPr>
          <p:cNvSpPr/>
          <p:nvPr/>
        </p:nvSpPr>
        <p:spPr>
          <a:xfrm>
            <a:off x="7030516" y="1992438"/>
            <a:ext cx="2439782"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err="1">
                <a:solidFill>
                  <a:schemeClr val="tx1"/>
                </a:solidFill>
              </a:rPr>
              <a:t>Amount</a:t>
            </a:r>
            <a:endParaRPr lang="es-ES" altLang="es-ES" dirty="0">
              <a:solidFill>
                <a:schemeClr val="tx1"/>
              </a:solidFill>
            </a:endParaRPr>
          </a:p>
        </p:txBody>
      </p:sp>
      <p:cxnSp>
        <p:nvCxnSpPr>
          <p:cNvPr id="12" name="Conector recto de flecha 11">
            <a:extLst>
              <a:ext uri="{FF2B5EF4-FFF2-40B4-BE49-F238E27FC236}">
                <a16:creationId xmlns:a16="http://schemas.microsoft.com/office/drawing/2014/main" id="{E512E1AD-3469-BE37-EAF8-AA6BFE20AF99}"/>
              </a:ext>
            </a:extLst>
          </p:cNvPr>
          <p:cNvCxnSpPr>
            <a:cxnSpLocks/>
            <a:stCxn id="9" idx="2"/>
          </p:cNvCxnSpPr>
          <p:nvPr/>
        </p:nvCxnSpPr>
        <p:spPr>
          <a:xfrm>
            <a:off x="3641895" y="2533546"/>
            <a:ext cx="0" cy="342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4F5E74C3-DD06-60C6-E661-57CB30BAD464}"/>
              </a:ext>
            </a:extLst>
          </p:cNvPr>
          <p:cNvCxnSpPr>
            <a:cxnSpLocks/>
          </p:cNvCxnSpPr>
          <p:nvPr/>
        </p:nvCxnSpPr>
        <p:spPr>
          <a:xfrm>
            <a:off x="8326660" y="2545061"/>
            <a:ext cx="0" cy="342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89396F0-9A18-0070-1573-337822807C4A}"/>
              </a:ext>
            </a:extLst>
          </p:cNvPr>
          <p:cNvSpPr txBox="1"/>
          <p:nvPr/>
        </p:nvSpPr>
        <p:spPr>
          <a:xfrm>
            <a:off x="1998054" y="2893023"/>
            <a:ext cx="3560543" cy="369332"/>
          </a:xfrm>
          <a:prstGeom prst="rect">
            <a:avLst/>
          </a:prstGeom>
          <a:noFill/>
        </p:spPr>
        <p:txBody>
          <a:bodyPr wrap="square">
            <a:spAutoFit/>
          </a:bodyPr>
          <a:lstStyle/>
          <a:p>
            <a:r>
              <a:rPr lang="es-ES" dirty="0">
                <a:solidFill>
                  <a:srgbClr val="000000"/>
                </a:solidFill>
                <a:latin typeface="Times New Roman" panose="02020603050405020304" pitchFamily="18" charset="0"/>
                <a:ea typeface="Times New Roman" panose="02020603050405020304" pitchFamily="18" charset="0"/>
              </a:rPr>
              <a:t>E</a:t>
            </a:r>
            <a:r>
              <a:rPr lang="es-ES" sz="1800" dirty="0">
                <a:solidFill>
                  <a:srgbClr val="000000"/>
                </a:solidFill>
                <a:effectLst/>
                <a:latin typeface="Times New Roman" panose="02020603050405020304" pitchFamily="18" charset="0"/>
                <a:ea typeface="Times New Roman" panose="02020603050405020304" pitchFamily="18" charset="0"/>
              </a:rPr>
              <a:t>videncia un desbalanceo extremo</a:t>
            </a:r>
            <a:endParaRPr lang="es-ES" dirty="0"/>
          </a:p>
        </p:txBody>
      </p:sp>
      <p:sp>
        <p:nvSpPr>
          <p:cNvPr id="19" name="CuadroTexto 18">
            <a:extLst>
              <a:ext uri="{FF2B5EF4-FFF2-40B4-BE49-F238E27FC236}">
                <a16:creationId xmlns:a16="http://schemas.microsoft.com/office/drawing/2014/main" id="{F6E40111-E2E4-5F91-38B6-124BBCF27557}"/>
              </a:ext>
            </a:extLst>
          </p:cNvPr>
          <p:cNvSpPr txBox="1"/>
          <p:nvPr/>
        </p:nvSpPr>
        <p:spPr>
          <a:xfrm>
            <a:off x="6630228" y="2860476"/>
            <a:ext cx="3352613" cy="646331"/>
          </a:xfrm>
          <a:prstGeom prst="rect">
            <a:avLst/>
          </a:prstGeom>
          <a:noFill/>
        </p:spPr>
        <p:txBody>
          <a:bodyPr wrap="square">
            <a:spAutoFit/>
          </a:bodyPr>
          <a:lstStyle/>
          <a:p>
            <a:pPr algn="ctr"/>
            <a:r>
              <a:rPr lang="es-ES" sz="1800" dirty="0">
                <a:solidFill>
                  <a:srgbClr val="000000"/>
                </a:solidFill>
                <a:effectLst/>
                <a:latin typeface="Times New Roman" panose="02020603050405020304" pitchFamily="18" charset="0"/>
                <a:ea typeface="Times New Roman" panose="02020603050405020304" pitchFamily="18" charset="0"/>
              </a:rPr>
              <a:t>Distribución altamente asimétrica con cola derecha pronunciada</a:t>
            </a:r>
            <a:endParaRPr lang="es-ES" dirty="0"/>
          </a:p>
        </p:txBody>
      </p:sp>
      <p:sp>
        <p:nvSpPr>
          <p:cNvPr id="4" name="CuadroTexto 3">
            <a:extLst>
              <a:ext uri="{FF2B5EF4-FFF2-40B4-BE49-F238E27FC236}">
                <a16:creationId xmlns:a16="http://schemas.microsoft.com/office/drawing/2014/main" id="{30852257-40BA-E3CD-9349-1F383FCF2C21}"/>
              </a:ext>
            </a:extLst>
          </p:cNvPr>
          <p:cNvSpPr txBox="1"/>
          <p:nvPr/>
        </p:nvSpPr>
        <p:spPr>
          <a:xfrm>
            <a:off x="1301635" y="5661248"/>
            <a:ext cx="4680520" cy="369332"/>
          </a:xfrm>
          <a:prstGeom prst="rect">
            <a:avLst/>
          </a:prstGeom>
          <a:noFill/>
        </p:spPr>
        <p:txBody>
          <a:bodyPr wrap="square">
            <a:spAutoFit/>
          </a:bodyPr>
          <a:lstStyle/>
          <a:p>
            <a:r>
              <a:rPr lang="es-ES" dirty="0"/>
              <a:t>El 99,83 % de las transacciones son legítimas</a:t>
            </a:r>
          </a:p>
        </p:txBody>
      </p:sp>
      <p:pic>
        <p:nvPicPr>
          <p:cNvPr id="5" name="image4.png" descr="Interfaz de usuario gráfica&#10;&#10;El contenido generado por IA puede ser incorrecto.">
            <a:extLst>
              <a:ext uri="{FF2B5EF4-FFF2-40B4-BE49-F238E27FC236}">
                <a16:creationId xmlns:a16="http://schemas.microsoft.com/office/drawing/2014/main" id="{B7EBCAD2-9408-B08A-8217-B1ECB6B65BD9}"/>
              </a:ext>
            </a:extLst>
          </p:cNvPr>
          <p:cNvPicPr/>
          <p:nvPr/>
        </p:nvPicPr>
        <p:blipFill rotWithShape="1">
          <a:blip r:embed="rId5">
            <a:extLst>
              <a:ext uri="{28A0092B-C50C-407E-A947-70E740481C1C}">
                <a14:useLocalDpi xmlns:a14="http://schemas.microsoft.com/office/drawing/2010/main" val="0"/>
              </a:ext>
            </a:extLst>
          </a:blip>
          <a:srcRect l="66043"/>
          <a:stretch>
            <a:fillRect/>
          </a:stretch>
        </p:blipFill>
        <p:spPr bwMode="auto">
          <a:xfrm>
            <a:off x="2160194" y="3510808"/>
            <a:ext cx="3142130" cy="2150440"/>
          </a:xfrm>
          <a:prstGeom prst="rect">
            <a:avLst/>
          </a:prstGeom>
          <a:ln>
            <a:noFill/>
          </a:ln>
          <a:extLst>
            <a:ext uri="{53640926-AAD7-44D8-BBD7-CCE9431645EC}">
              <a14:shadowObscured xmlns:a14="http://schemas.microsoft.com/office/drawing/2010/main"/>
            </a:ext>
          </a:extLst>
        </p:spPr>
      </p:pic>
      <p:pic>
        <p:nvPicPr>
          <p:cNvPr id="6" name="image4.png" descr="Interfaz de usuario gráfica&#10;&#10;El contenido generado por IA puede ser incorrecto.">
            <a:extLst>
              <a:ext uri="{FF2B5EF4-FFF2-40B4-BE49-F238E27FC236}">
                <a16:creationId xmlns:a16="http://schemas.microsoft.com/office/drawing/2014/main" id="{89EE5858-BA7B-C4DA-1427-B2D3C7E89ADD}"/>
              </a:ext>
            </a:extLst>
          </p:cNvPr>
          <p:cNvPicPr/>
          <p:nvPr/>
        </p:nvPicPr>
        <p:blipFill rotWithShape="1">
          <a:blip r:embed="rId5">
            <a:extLst>
              <a:ext uri="{28A0092B-C50C-407E-A947-70E740481C1C}">
                <a14:useLocalDpi xmlns:a14="http://schemas.microsoft.com/office/drawing/2010/main" val="0"/>
              </a:ext>
            </a:extLst>
          </a:blip>
          <a:srcRect l="32787" r="34083"/>
          <a:stretch>
            <a:fillRect/>
          </a:stretch>
        </p:blipFill>
        <p:spPr bwMode="auto">
          <a:xfrm>
            <a:off x="6688307" y="3738510"/>
            <a:ext cx="3124200" cy="2057400"/>
          </a:xfrm>
          <a:prstGeom prst="rect">
            <a:avLst/>
          </a:prstGeom>
          <a:ln>
            <a:noFill/>
          </a:ln>
          <a:extLst>
            <a:ext uri="{53640926-AAD7-44D8-BBD7-CCE9431645EC}">
              <a14:shadowObscured xmlns:a14="http://schemas.microsoft.com/office/drawing/2010/main"/>
            </a:ext>
          </a:extLst>
        </p:spPr>
      </p:pic>
      <p:pic>
        <p:nvPicPr>
          <p:cNvPr id="20" name="Audio 19">
            <a:hlinkClick r:id="" action="ppaction://media"/>
            <a:extLst>
              <a:ext uri="{FF2B5EF4-FFF2-40B4-BE49-F238E27FC236}">
                <a16:creationId xmlns:a16="http://schemas.microsoft.com/office/drawing/2014/main" id="{10CFA0AE-B00F-53AD-C9E9-9D57869D45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504438321"/>
      </p:ext>
    </p:extLst>
  </p:cSld>
  <p:clrMapOvr>
    <a:masterClrMapping/>
  </p:clrMapOvr>
  <p:transition spd="slow" advTm="6804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52CBA-907F-5AA1-DCA2-1E2E1DED936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301FAEA-1E7E-61B0-D29C-93B8F3007816}"/>
              </a:ext>
            </a:extLst>
          </p:cNvPr>
          <p:cNvSpPr>
            <a:spLocks noGrp="1"/>
          </p:cNvSpPr>
          <p:nvPr>
            <p:ph type="title"/>
          </p:nvPr>
        </p:nvSpPr>
        <p:spPr/>
        <p:txBody>
          <a:bodyPr/>
          <a:lstStyle/>
          <a:p>
            <a:r>
              <a:rPr lang="es-ES" dirty="0"/>
              <a:t>6. 1. Análisis Univariante</a:t>
            </a:r>
          </a:p>
        </p:txBody>
      </p:sp>
      <p:sp>
        <p:nvSpPr>
          <p:cNvPr id="9" name="Rectángulo 8">
            <a:extLst>
              <a:ext uri="{FF2B5EF4-FFF2-40B4-BE49-F238E27FC236}">
                <a16:creationId xmlns:a16="http://schemas.microsoft.com/office/drawing/2014/main" id="{06718405-A372-7CEE-0574-0F095A42EFD6}"/>
              </a:ext>
            </a:extLst>
          </p:cNvPr>
          <p:cNvSpPr/>
          <p:nvPr/>
        </p:nvSpPr>
        <p:spPr>
          <a:xfrm>
            <a:off x="2422004" y="1988840"/>
            <a:ext cx="2439782"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a:solidFill>
                  <a:schemeClr val="tx1"/>
                </a:solidFill>
              </a:rPr>
              <a:t>Time</a:t>
            </a:r>
          </a:p>
        </p:txBody>
      </p:sp>
      <p:sp>
        <p:nvSpPr>
          <p:cNvPr id="10" name="Rectángulo 9">
            <a:extLst>
              <a:ext uri="{FF2B5EF4-FFF2-40B4-BE49-F238E27FC236}">
                <a16:creationId xmlns:a16="http://schemas.microsoft.com/office/drawing/2014/main" id="{B117FF08-C70F-3CB3-525A-D288E923E604}"/>
              </a:ext>
            </a:extLst>
          </p:cNvPr>
          <p:cNvSpPr/>
          <p:nvPr/>
        </p:nvSpPr>
        <p:spPr>
          <a:xfrm>
            <a:off x="7030516" y="1992438"/>
            <a:ext cx="2439782"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a:solidFill>
                  <a:schemeClr val="tx1"/>
                </a:solidFill>
              </a:rPr>
              <a:t>V1-V28</a:t>
            </a:r>
          </a:p>
        </p:txBody>
      </p:sp>
      <p:cxnSp>
        <p:nvCxnSpPr>
          <p:cNvPr id="12" name="Conector recto de flecha 11">
            <a:extLst>
              <a:ext uri="{FF2B5EF4-FFF2-40B4-BE49-F238E27FC236}">
                <a16:creationId xmlns:a16="http://schemas.microsoft.com/office/drawing/2014/main" id="{BFA51EB9-83D8-B757-E36E-B1F1FBB97EF1}"/>
              </a:ext>
            </a:extLst>
          </p:cNvPr>
          <p:cNvCxnSpPr>
            <a:cxnSpLocks/>
            <a:stCxn id="9" idx="2"/>
          </p:cNvCxnSpPr>
          <p:nvPr/>
        </p:nvCxnSpPr>
        <p:spPr>
          <a:xfrm>
            <a:off x="3641895" y="2533546"/>
            <a:ext cx="0" cy="342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AE991DCA-715F-0965-38C4-343FD5471003}"/>
              </a:ext>
            </a:extLst>
          </p:cNvPr>
          <p:cNvCxnSpPr>
            <a:cxnSpLocks/>
          </p:cNvCxnSpPr>
          <p:nvPr/>
        </p:nvCxnSpPr>
        <p:spPr>
          <a:xfrm>
            <a:off x="8326660" y="2545061"/>
            <a:ext cx="0" cy="342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F884AF23-E853-767D-2FB8-BF1A884FFD84}"/>
              </a:ext>
            </a:extLst>
          </p:cNvPr>
          <p:cNvSpPr txBox="1"/>
          <p:nvPr/>
        </p:nvSpPr>
        <p:spPr>
          <a:xfrm>
            <a:off x="1861623" y="2859886"/>
            <a:ext cx="3560543" cy="369332"/>
          </a:xfrm>
          <a:prstGeom prst="rect">
            <a:avLst/>
          </a:prstGeom>
          <a:noFill/>
        </p:spPr>
        <p:txBody>
          <a:bodyPr wrap="square">
            <a:spAutoFit/>
          </a:bodyPr>
          <a:lstStyle/>
          <a:p>
            <a:pPr algn="ctr"/>
            <a:r>
              <a:rPr lang="es-ES" dirty="0"/>
              <a:t>Distribución no uniforme </a:t>
            </a:r>
          </a:p>
        </p:txBody>
      </p:sp>
      <p:sp>
        <p:nvSpPr>
          <p:cNvPr id="19" name="CuadroTexto 18">
            <a:extLst>
              <a:ext uri="{FF2B5EF4-FFF2-40B4-BE49-F238E27FC236}">
                <a16:creationId xmlns:a16="http://schemas.microsoft.com/office/drawing/2014/main" id="{962AEEA4-7606-6022-520D-CE29B5C00D81}"/>
              </a:ext>
            </a:extLst>
          </p:cNvPr>
          <p:cNvSpPr txBox="1"/>
          <p:nvPr/>
        </p:nvSpPr>
        <p:spPr>
          <a:xfrm>
            <a:off x="6630228" y="2860476"/>
            <a:ext cx="3352613" cy="923330"/>
          </a:xfrm>
          <a:prstGeom prst="rect">
            <a:avLst/>
          </a:prstGeom>
          <a:noFill/>
        </p:spPr>
        <p:txBody>
          <a:bodyPr wrap="square">
            <a:spAutoFit/>
          </a:bodyPr>
          <a:lstStyle/>
          <a:p>
            <a:pPr algn="ctr"/>
            <a:r>
              <a:rPr lang="es-ES" dirty="0"/>
              <a:t>Distribuciones centradas en torno a cero, coherentes con la aplicación de PCA</a:t>
            </a:r>
          </a:p>
        </p:txBody>
      </p:sp>
      <p:pic>
        <p:nvPicPr>
          <p:cNvPr id="3" name="image4.png" descr="Interfaz de usuario gráfica&#10;&#10;El contenido generado por IA puede ser incorrecto.">
            <a:extLst>
              <a:ext uri="{FF2B5EF4-FFF2-40B4-BE49-F238E27FC236}">
                <a16:creationId xmlns:a16="http://schemas.microsoft.com/office/drawing/2014/main" id="{A3CB33F5-2E80-C0F1-70D0-D7A53328652A}"/>
              </a:ext>
            </a:extLst>
          </p:cNvPr>
          <p:cNvPicPr/>
          <p:nvPr/>
        </p:nvPicPr>
        <p:blipFill rotWithShape="1">
          <a:blip r:embed="rId5">
            <a:extLst>
              <a:ext uri="{28A0092B-C50C-407E-A947-70E740481C1C}">
                <a14:useLocalDpi xmlns:a14="http://schemas.microsoft.com/office/drawing/2010/main" val="0"/>
              </a:ext>
            </a:extLst>
          </a:blip>
          <a:srcRect r="66018"/>
          <a:stretch>
            <a:fillRect/>
          </a:stretch>
        </p:blipFill>
        <p:spPr bwMode="auto">
          <a:xfrm>
            <a:off x="1701924" y="3429000"/>
            <a:ext cx="3560543" cy="2467006"/>
          </a:xfrm>
          <a:prstGeom prst="rect">
            <a:avLst/>
          </a:prstGeom>
          <a:ln>
            <a:noFill/>
          </a:ln>
          <a:extLst>
            <a:ext uri="{53640926-AAD7-44D8-BBD7-CCE9431645EC}">
              <a14:shadowObscured xmlns:a14="http://schemas.microsoft.com/office/drawing/2010/main"/>
            </a:ext>
          </a:extLst>
        </p:spPr>
      </p:pic>
      <p:pic>
        <p:nvPicPr>
          <p:cNvPr id="6" name="Audio 5">
            <a:hlinkClick r:id="" action="ppaction://media"/>
            <a:extLst>
              <a:ext uri="{FF2B5EF4-FFF2-40B4-BE49-F238E27FC236}">
                <a16:creationId xmlns:a16="http://schemas.microsoft.com/office/drawing/2014/main" id="{5A258AE2-6438-DFCE-7134-7BEDA7AEF0D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4242555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7971">
        <p159:morph option="byObject"/>
      </p:transition>
    </mc:Choice>
    <mc:Fallback>
      <p:transition spd="slow" advTm="279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79" x="4540250" y="6337300"/>
          <p14:tracePt t="1129" x="4116388" y="5907088"/>
          <p14:tracePt t="1133" x="4291013" y="5734050"/>
          <p14:tracePt t="1140" x="4465638" y="5559425"/>
          <p14:tracePt t="1146" x="4591050" y="5368925"/>
          <p14:tracePt t="1151" x="4718050" y="5162550"/>
          <p14:tracePt t="1158" x="4845050" y="4989513"/>
          <p14:tracePt t="1174" x="5019675" y="4560888"/>
          <p14:tracePt t="1190" x="5130800" y="4022725"/>
          <p14:tracePt t="1212" x="5192713" y="3214688"/>
          <p14:tracePt t="1225" x="5192713" y="2660650"/>
          <p14:tracePt t="1230" x="5192713" y="2392363"/>
          <p14:tracePt t="1239" x="5178425" y="2185988"/>
          <p14:tracePt t="1245" x="5146675" y="1995488"/>
          <p14:tracePt t="1252" x="5130800" y="1836738"/>
          <p14:tracePt t="1257" x="5114925" y="1695450"/>
          <p14:tracePt t="1276" x="5067300" y="1568450"/>
          <p14:tracePt t="1286" x="5051425" y="1536700"/>
          <p14:tracePt t="1293" x="5035550" y="1520825"/>
          <p14:tracePt t="1303" x="5003800" y="1520825"/>
          <p14:tracePt t="1308" x="4956175" y="1520825"/>
          <p14:tracePt t="1316" x="4924425" y="1520825"/>
          <p14:tracePt t="1321" x="4860925" y="1520825"/>
          <p14:tracePt t="1329" x="4765675" y="1536700"/>
          <p14:tracePt t="1340" x="4575175" y="1616075"/>
          <p14:tracePt t="1363" x="4275138" y="1725613"/>
          <p14:tracePt t="1374" x="4148138" y="1773238"/>
          <p14:tracePt t="1381" x="4084638" y="1804988"/>
          <p14:tracePt t="1387" x="4037013" y="1820863"/>
          <p14:tracePt t="1393" x="3989388" y="1852613"/>
          <p14:tracePt t="1409" x="3895725" y="1916113"/>
          <p14:tracePt t="1424" x="3784600" y="1947863"/>
          <p14:tracePt t="1439" x="3705225" y="1979613"/>
          <p14:tracePt t="1458" x="3546475" y="2074863"/>
          <p14:tracePt t="1463" x="3498850" y="2106613"/>
          <p14:tracePt t="1475" x="3451225" y="2138363"/>
          <p14:tracePt t="1478" x="3403600" y="2185988"/>
          <p14:tracePt t="1491" x="3355975" y="2249488"/>
          <p14:tracePt t="1508" x="3294063" y="2312988"/>
          <p14:tracePt t="1511" x="3262313" y="2344738"/>
          <p14:tracePt t="1520" x="3246438" y="2360613"/>
          <p14:tracePt t="1526" x="3230563" y="2376488"/>
          <p14:tracePt t="1534" x="3214688" y="2406650"/>
          <p14:tracePt t="1541" x="3198813" y="2438400"/>
          <p14:tracePt t="1550" x="3182938" y="2438400"/>
          <p14:tracePt t="1555" x="3182938" y="2470150"/>
          <p14:tracePt t="1583" x="3135313" y="2565400"/>
          <p14:tracePt t="1592" x="3119438" y="2581275"/>
          <p14:tracePt t="1600" x="3119438" y="2597150"/>
          <p14:tracePt t="1603" x="3103563" y="2628900"/>
          <p14:tracePt t="1609" x="3087688" y="2644775"/>
          <p14:tracePt t="1630" x="3055938" y="2692400"/>
          <p14:tracePt t="1645" x="3024188" y="2740025"/>
          <p14:tracePt t="1658" x="3024188" y="2755900"/>
          <p14:tracePt t="1675" x="2992438" y="2771775"/>
          <p14:tracePt t="1692" x="2992438" y="2803525"/>
          <p14:tracePt t="1707" x="2976563" y="2819400"/>
          <p14:tracePt t="1713" x="2960688" y="2835275"/>
          <p14:tracePt t="1730" x="2944813" y="2851150"/>
          <p14:tracePt t="1743" x="2944813" y="2867025"/>
          <p14:tracePt t="1758" x="2944813" y="2898775"/>
          <p14:tracePt t="1761" x="2944813" y="2914650"/>
          <p14:tracePt t="1786" x="2960688" y="2962275"/>
          <p14:tracePt t="1800" x="2976563" y="2978150"/>
          <p14:tracePt t="1811" x="3024188" y="3009900"/>
          <p14:tracePt t="1819" x="3040063" y="3025775"/>
          <p14:tracePt t="1829" x="3087688" y="3025775"/>
          <p14:tracePt t="1832" x="3119438" y="3041650"/>
          <p14:tracePt t="1837" x="3151188" y="3041650"/>
          <p14:tracePt t="1847" x="3198813" y="3041650"/>
          <p14:tracePt t="1863" x="3278188" y="3041650"/>
          <p14:tracePt t="1869" x="3341688" y="3041650"/>
          <p14:tracePt t="1879" x="3467100" y="3041650"/>
          <p14:tracePt t="1895" x="3546475" y="3041650"/>
          <p14:tracePt t="1901" x="3594100" y="3041650"/>
          <p14:tracePt t="1907" x="3609975" y="3041650"/>
          <p14:tracePt t="1931" x="3705225" y="3041650"/>
          <p14:tracePt t="1935" x="3736975" y="3041650"/>
          <p14:tracePt t="1942" x="3768725" y="3041650"/>
          <p14:tracePt t="1951" x="3800475" y="3041650"/>
          <p14:tracePt t="1960" x="3832225" y="3041650"/>
          <p14:tracePt t="1963" x="3848100" y="3041650"/>
          <p14:tracePt t="1975" x="3879850" y="3041650"/>
          <p14:tracePt t="1979" x="3895725" y="3041650"/>
          <p14:tracePt t="1987" x="3927475" y="3041650"/>
          <p14:tracePt t="1992" x="3973513" y="3041650"/>
          <p14:tracePt t="2013" x="4084638" y="3041650"/>
          <p14:tracePt t="2016" x="4116388" y="3041650"/>
          <p14:tracePt t="2025" x="4179888" y="3041650"/>
          <p14:tracePt t="2042" x="4291013" y="3041650"/>
          <p14:tracePt t="2045" x="4386263" y="3025775"/>
          <p14:tracePt t="2067" x="4545013" y="3009900"/>
          <p14:tracePt t="2072" x="4606925" y="3009900"/>
          <p14:tracePt t="2079" x="4638675" y="2994025"/>
          <p14:tracePt t="2091" x="4702175" y="2994025"/>
          <p14:tracePt t="2101" x="4718050" y="2978150"/>
          <p14:tracePt t="2111" x="4749800" y="2978150"/>
          <p14:tracePt t="2129" x="4813300" y="2962275"/>
          <p14:tracePt t="2149" x="4860925" y="2946400"/>
          <p14:tracePt t="2170" x="4876800" y="2946400"/>
          <p14:tracePt t="2184" x="4892675" y="2930525"/>
          <p14:tracePt t="2202" x="4892675" y="2914650"/>
          <p14:tracePt t="2211" x="4892675" y="2867025"/>
          <p14:tracePt t="2223" x="4876800" y="2835275"/>
          <p14:tracePt t="2231" x="4876800" y="2819400"/>
          <p14:tracePt t="2239" x="4860925" y="2787650"/>
          <p14:tracePt t="2266" x="4718050" y="2613025"/>
          <p14:tracePt t="2275" x="4654550" y="2565400"/>
          <p14:tracePt t="2281" x="4560888" y="2533650"/>
          <p14:tracePt t="2295" x="4354513" y="2438400"/>
          <p14:tracePt t="2302" x="4259263" y="2406650"/>
          <p14:tracePt t="2314" x="4100513" y="2376488"/>
          <p14:tracePt t="2323" x="4037013" y="2376488"/>
          <p14:tracePt t="2348" x="3879850" y="2360613"/>
          <p14:tracePt t="2358" x="3768725" y="2360613"/>
          <p14:tracePt t="2366" x="3736975" y="2360613"/>
          <p14:tracePt t="2371" x="3689350" y="2360613"/>
          <p14:tracePt t="2379" x="3625850" y="2360613"/>
          <p14:tracePt t="2383" x="3578225" y="2360613"/>
          <p14:tracePt t="2393" x="3530600" y="2360613"/>
          <p14:tracePt t="2407" x="3403600" y="2376488"/>
          <p14:tracePt t="2411" x="3355975" y="2376488"/>
          <p14:tracePt t="2435" x="3182938" y="2422525"/>
          <p14:tracePt t="2441" x="3119438" y="2438400"/>
          <p14:tracePt t="2445" x="3071813" y="2470150"/>
          <p14:tracePt t="2467" x="2976563" y="2517775"/>
          <p14:tracePt t="2476" x="2944813" y="2549525"/>
          <p14:tracePt t="2496" x="2865438" y="2581275"/>
          <p14:tracePt t="2502" x="2833688" y="2613025"/>
          <p14:tracePt t="2508" x="2817813" y="2628900"/>
          <p14:tracePt t="2518" x="2801938" y="2628900"/>
          <p14:tracePt t="2524" x="2770188" y="2660650"/>
          <p14:tracePt t="2540" x="2754313" y="2676525"/>
          <p14:tracePt t="2542" x="2740025" y="2724150"/>
          <p14:tracePt t="2565" x="2676525" y="2851150"/>
          <p14:tracePt t="2571" x="2660650" y="2914650"/>
          <p14:tracePt t="2577" x="2660650" y="2978150"/>
          <p14:tracePt t="2589" x="2644775" y="3025775"/>
          <p14:tracePt t="2594" x="2644775" y="3073400"/>
          <p14:tracePt t="2598" x="2644775" y="3135313"/>
          <p14:tracePt t="2606" x="2644775" y="3182938"/>
          <p14:tracePt t="2611" x="2644775" y="3246438"/>
          <p14:tracePt t="2628" x="2644775" y="3309938"/>
          <p14:tracePt t="2632" x="2644775" y="3325813"/>
          <p14:tracePt t="2640" x="2644775" y="3373438"/>
          <p14:tracePt t="2657" x="2660650" y="3421063"/>
          <p14:tracePt t="2661" x="2676525" y="3452813"/>
          <p14:tracePt t="2683" x="2708275" y="3516313"/>
          <p14:tracePt t="2691" x="2708275" y="3532188"/>
          <p14:tracePt t="2700" x="2740025" y="3548063"/>
          <p14:tracePt t="2710" x="2754313" y="3579813"/>
          <p14:tracePt t="2724" x="2801938" y="3611563"/>
          <p14:tracePt t="2743" x="2865438" y="3659188"/>
          <p14:tracePt t="2759" x="2913063" y="3690938"/>
          <p14:tracePt t="2773" x="2960688" y="3738563"/>
          <p14:tracePt t="2776" x="2976563" y="3738563"/>
          <p14:tracePt t="2790" x="2992438" y="3754438"/>
          <p14:tracePt t="2805" x="3024188" y="3784600"/>
          <p14:tracePt t="2819" x="3103563" y="3832225"/>
          <p14:tracePt t="2832" x="3135313" y="3863975"/>
          <p14:tracePt t="2846" x="3198813" y="3879850"/>
          <p14:tracePt t="2850" x="3214688" y="3895725"/>
          <p14:tracePt t="2863" x="3294063" y="3911600"/>
          <p14:tracePt t="2874" x="3309938" y="3927475"/>
          <p14:tracePt t="2884" x="3419475" y="3943350"/>
          <p14:tracePt t="2894" x="3482975" y="3943350"/>
          <p14:tracePt t="2903" x="3578225" y="3943350"/>
          <p14:tracePt t="2912" x="3657600" y="3927475"/>
          <p14:tracePt t="2917" x="3721100" y="3911600"/>
          <p14:tracePt t="2924" x="3784600" y="3895725"/>
          <p14:tracePt t="2929" x="3848100" y="3879850"/>
          <p14:tracePt t="2936" x="3927475" y="3848100"/>
          <p14:tracePt t="2942" x="3989388" y="3832225"/>
          <p14:tracePt t="2958" x="4116388" y="3816350"/>
          <p14:tracePt t="2974" x="4195763" y="3800475"/>
          <p14:tracePt t="2992" x="4291013" y="3770313"/>
          <p14:tracePt t="3009" x="4354513" y="3770313"/>
          <p14:tracePt t="3016" x="4386263" y="3770313"/>
          <p14:tracePt t="3023" x="4418013" y="3770313"/>
          <p14:tracePt t="3027" x="4449763" y="3754438"/>
          <p14:tracePt t="3041" x="4481513" y="3738563"/>
          <p14:tracePt t="3046" x="4513263" y="3738563"/>
          <p14:tracePt t="3057" x="4513263" y="3722688"/>
          <p14:tracePt t="3061" x="4545013" y="3722688"/>
          <p14:tracePt t="3067" x="4560888" y="3722688"/>
          <p14:tracePt t="3073" x="4560888" y="3706813"/>
          <p14:tracePt t="3090" x="4591050" y="3706813"/>
          <p14:tracePt t="3108" x="4606925" y="3706813"/>
          <p14:tracePt t="3110" x="4622800" y="3690938"/>
          <p14:tracePt t="3133" x="4686300" y="3675063"/>
          <p14:tracePt t="3140" x="4702175" y="3659188"/>
          <p14:tracePt t="3145" x="4733925" y="3659188"/>
          <p14:tracePt t="3151" x="4749800" y="3659188"/>
          <p14:tracePt t="3158" x="4765675" y="3643313"/>
          <p14:tracePt t="3173" x="4797425" y="3627438"/>
          <p14:tracePt t="3193" x="4845050" y="3611563"/>
          <p14:tracePt t="3210" x="4892675" y="3611563"/>
          <p14:tracePt t="3226" x="4924425" y="3595688"/>
          <p14:tracePt t="3252" x="4972050" y="3579813"/>
          <p14:tracePt t="3259" x="4987925" y="3579813"/>
          <p14:tracePt t="3263" x="5003800" y="3579813"/>
          <p14:tracePt t="3269" x="5019675" y="3563938"/>
          <p14:tracePt t="3282" x="5035550" y="3563938"/>
          <p14:tracePt t="3290" x="5051425" y="3563938"/>
          <p14:tracePt t="3312" x="5083175" y="3563938"/>
          <p14:tracePt t="3324" x="5099050" y="3548063"/>
          <p14:tracePt t="3342" x="5114925" y="3532188"/>
          <p14:tracePt t="3372" x="5162550" y="3516313"/>
          <p14:tracePt t="3387" x="5178425" y="3500438"/>
          <p14:tracePt t="3415" x="5192713" y="3500438"/>
          <p14:tracePt t="3429" x="5208588" y="3500438"/>
          <p14:tracePt t="3441" x="5224463" y="3500438"/>
          <p14:tracePt t="3462" x="5224463" y="3484563"/>
          <p14:tracePt t="3500" x="5224463" y="3468688"/>
          <p14:tracePt t="5535" x="5192713" y="3484563"/>
          <p14:tracePt t="5553" x="5146675" y="3484563"/>
          <p14:tracePt t="5567" x="5114925" y="3500438"/>
          <p14:tracePt t="5580" x="5083175" y="3516313"/>
          <p14:tracePt t="5585" x="5067300" y="3516313"/>
          <p14:tracePt t="5600" x="5035550" y="3516313"/>
          <p14:tracePt t="5606" x="5019675" y="3516313"/>
          <p14:tracePt t="5630" x="4972050" y="3516313"/>
          <p14:tracePt t="5642" x="4924425" y="3516313"/>
          <p14:tracePt t="5665" x="4797425" y="3516313"/>
          <p14:tracePt t="5668" x="4718050" y="3516313"/>
          <p14:tracePt t="5678" x="4606925" y="3516313"/>
          <p14:tracePt t="5684" x="4529138" y="3532188"/>
          <p14:tracePt t="5692" x="4418013" y="3532188"/>
          <p14:tracePt t="5696" x="4338638" y="3548063"/>
          <p14:tracePt t="5705" x="4227513" y="3563938"/>
          <p14:tracePt t="5709" x="4132263" y="3579813"/>
          <p14:tracePt t="5722" x="4021138" y="3595688"/>
          <p14:tracePt t="5725" x="3911600" y="3643313"/>
          <p14:tracePt t="5728" x="3784600" y="3659188"/>
          <p14:tracePt t="5738" x="3657600" y="3690938"/>
          <p14:tracePt t="5756" x="3467100" y="3738563"/>
          <p14:tracePt t="5761" x="3387725" y="3754438"/>
          <p14:tracePt t="5768" x="3294063" y="3770313"/>
          <p14:tracePt t="5774" x="3214688" y="3784600"/>
          <p14:tracePt t="5789" x="3087688" y="3832225"/>
          <p14:tracePt t="5799" x="2992438" y="3863975"/>
          <p14:tracePt t="5807" x="2944813" y="3879850"/>
          <p14:tracePt t="5817" x="2928938" y="3879850"/>
          <p14:tracePt t="5822" x="2897188" y="3895725"/>
          <p14:tracePt t="5845" x="2849563" y="3943350"/>
          <p14:tracePt t="5856" x="2817813" y="3943350"/>
          <p14:tracePt t="5862" x="2817813" y="3959225"/>
          <p14:tracePt t="5869" x="2801938" y="3975100"/>
          <p14:tracePt t="5878" x="2786063" y="3975100"/>
          <p14:tracePt t="5883" x="2786063" y="3990975"/>
          <p14:tracePt t="5895" x="2786063" y="4006850"/>
          <p14:tracePt t="5910" x="2770188" y="4022725"/>
          <p14:tracePt t="5931" x="2754313" y="4070350"/>
          <p14:tracePt t="5947" x="2754313" y="4102100"/>
          <p14:tracePt t="5959" x="2754313" y="4133850"/>
          <p14:tracePt t="5965" x="2754313" y="4149725"/>
          <p14:tracePt t="5979" x="2754313" y="4181475"/>
          <p14:tracePt t="5993" x="2770188" y="4197350"/>
          <p14:tracePt t="5999" x="2770188" y="4213225"/>
          <p14:tracePt t="6006" x="2770188" y="4244975"/>
          <p14:tracePt t="6023" x="2801938" y="4260850"/>
          <p14:tracePt t="6042" x="2849563" y="4292600"/>
          <p14:tracePt t="6063" x="2928938" y="4356100"/>
          <p14:tracePt t="6073" x="2976563" y="4356100"/>
          <p14:tracePt t="6081" x="3024188" y="4371975"/>
          <p14:tracePt t="6089" x="3119438" y="4403725"/>
          <p14:tracePt t="6096" x="3182938" y="4419600"/>
          <p14:tracePt t="6109" x="3246438" y="4419600"/>
          <p14:tracePt t="6117" x="3355975" y="4435475"/>
          <p14:tracePt t="6127" x="3387725" y="4435475"/>
          <p14:tracePt t="6132" x="3435350" y="4435475"/>
          <p14:tracePt t="6140" x="3467100" y="4435475"/>
          <p14:tracePt t="6146" x="3498850" y="4435475"/>
          <p14:tracePt t="6158" x="3578225" y="4435475"/>
          <p14:tracePt t="6175" x="3689350" y="4435475"/>
          <p14:tracePt t="6190" x="3911600" y="4435475"/>
          <p14:tracePt t="6193" x="4068763" y="4435475"/>
          <p14:tracePt t="6206" x="4211638" y="4419600"/>
          <p14:tracePt t="6207" x="4354513" y="4403725"/>
          <p14:tracePt t="6222" x="4545013" y="4387850"/>
          <p14:tracePt t="6239" x="4718050" y="4356100"/>
          <p14:tracePt t="6242" x="4797425" y="4340225"/>
          <p14:tracePt t="6259" x="5019675" y="4276725"/>
          <p14:tracePt t="6273" x="5272088" y="4244975"/>
          <p14:tracePt t="6278" x="5383213" y="4197350"/>
          <p14:tracePt t="6292" x="5589588" y="4165600"/>
          <p14:tracePt t="6306" x="5700713" y="4133850"/>
          <p14:tracePt t="6324" x="5826125" y="4102100"/>
          <p14:tracePt t="6341" x="5873750" y="4102100"/>
          <p14:tracePt t="6357" x="5889625" y="4102100"/>
          <p14:tracePt t="6364" x="5905500" y="4102100"/>
          <p14:tracePt t="6370" x="5921375" y="4102100"/>
          <p14:tracePt t="6378" x="5921375" y="4086225"/>
          <p14:tracePt t="6382" x="5937250" y="4086225"/>
          <p14:tracePt t="6394" x="5953125" y="4086225"/>
          <p14:tracePt t="6429" x="5969000" y="4086225"/>
          <p14:tracePt t="6549" x="5969000" y="4070350"/>
          <p14:tracePt t="6569" x="5969000" y="4054475"/>
          <p14:tracePt t="6580" x="5969000" y="4038600"/>
          <p14:tracePt t="6589" x="5969000" y="4022725"/>
          <p14:tracePt t="6597" x="5969000" y="4006850"/>
          <p14:tracePt t="6604" x="5969000" y="3990975"/>
          <p14:tracePt t="6613" x="5969000" y="3975100"/>
          <p14:tracePt t="6616" x="5953125" y="3943350"/>
          <p14:tracePt t="6622" x="5937250" y="3911600"/>
          <p14:tracePt t="6640" x="5921375" y="3863975"/>
          <p14:tracePt t="6644" x="5905500" y="3832225"/>
          <p14:tracePt t="6665" x="5873750" y="3770313"/>
          <p14:tracePt t="6673" x="5873750" y="3754438"/>
          <p14:tracePt t="6693" x="5810250" y="3690938"/>
          <p14:tracePt t="6698" x="5794375" y="3690938"/>
          <p14:tracePt t="6706" x="5764213" y="3659188"/>
          <p14:tracePt t="6722" x="5700713" y="3643313"/>
          <p14:tracePt t="6726" x="5684838" y="3627438"/>
          <p14:tracePt t="6741" x="5605463" y="3595688"/>
          <p14:tracePt t="6756" x="5541963" y="3595688"/>
          <p14:tracePt t="6775" x="5430838" y="3579813"/>
          <p14:tracePt t="6807" x="5303838" y="3579813"/>
          <p14:tracePt t="6823" x="5240338" y="3579813"/>
          <p14:tracePt t="6833" x="5178425" y="3579813"/>
          <p14:tracePt t="6838" x="5130800" y="3579813"/>
          <p14:tracePt t="6849" x="5083175" y="3579813"/>
          <p14:tracePt t="6856" x="4940300" y="3579813"/>
          <p14:tracePt t="6863" x="4860925" y="3611563"/>
          <p14:tracePt t="6871" x="4765675" y="3627438"/>
          <p14:tracePt t="6877" x="4686300" y="3643313"/>
          <p14:tracePt t="6894" x="4545013" y="3675063"/>
          <p14:tracePt t="6900" x="4481513" y="3690938"/>
          <p14:tracePt t="6914" x="4370388" y="3722688"/>
          <p14:tracePt t="6926" x="4306888" y="3722688"/>
          <p14:tracePt t="6933" x="4259263" y="3738563"/>
          <p14:tracePt t="6942" x="4227513" y="3754438"/>
          <p14:tracePt t="6963" x="4148138" y="3800475"/>
          <p14:tracePt t="6976" x="4084638" y="3816350"/>
          <p14:tracePt t="6992" x="4037013" y="3832225"/>
          <p14:tracePt t="7006" x="3973513" y="3879850"/>
          <p14:tracePt t="7009" x="3959225" y="3879850"/>
          <p14:tracePt t="7025" x="3927475" y="3911600"/>
          <p14:tracePt t="7039" x="3911600" y="3911600"/>
          <p14:tracePt t="7058" x="3879850" y="3927475"/>
          <p14:tracePt t="7083" x="3863975" y="3943350"/>
          <p14:tracePt t="7092" x="3848100" y="3975100"/>
          <p14:tracePt t="7111" x="3832225" y="3975100"/>
          <p14:tracePt t="7116" x="3832225" y="3990975"/>
          <p14:tracePt t="7123" x="3832225" y="4006850"/>
          <p14:tracePt t="7127" x="3832225" y="4022725"/>
          <p14:tracePt t="7147" x="3832225" y="4038600"/>
          <p14:tracePt t="7169" x="3832225" y="4054475"/>
          <p14:tracePt t="7225" x="3832225" y="4070350"/>
          <p14:tracePt t="7235" x="3848100" y="4070350"/>
          <p14:tracePt t="7247" x="3863975" y="4102100"/>
          <p14:tracePt t="7260" x="3895725" y="4117975"/>
          <p14:tracePt t="7269" x="3911600" y="4133850"/>
          <p14:tracePt t="7286" x="3927475" y="4149725"/>
          <p14:tracePt t="7296" x="3943350" y="4149725"/>
          <p14:tracePt t="7315" x="3959225" y="4165600"/>
          <p14:tracePt t="7328" x="3973513" y="4165600"/>
          <p14:tracePt t="7344" x="3973513" y="4181475"/>
          <p14:tracePt t="7461" x="3989388" y="4181475"/>
          <p14:tracePt t="7476" x="4005263" y="4181475"/>
          <p14:tracePt t="7494" x="4021138" y="4181475"/>
          <p14:tracePt t="7515" x="4037013" y="4181475"/>
          <p14:tracePt t="7524" x="4052888" y="4181475"/>
          <p14:tracePt t="7543" x="4116388" y="4181475"/>
          <p14:tracePt t="7557" x="4164013" y="4181475"/>
          <p14:tracePt t="7572" x="4259263" y="4181475"/>
          <p14:tracePt t="7589" x="4386263" y="4181475"/>
          <p14:tracePt t="7611" x="4591050" y="4181475"/>
          <p14:tracePt t="7621" x="4622800" y="4181475"/>
          <p14:tracePt t="7628" x="4654550" y="4181475"/>
          <p14:tracePt t="7632" x="4702175" y="4181475"/>
          <p14:tracePt t="7643" x="4718050" y="4181475"/>
          <p14:tracePt t="7647" x="4749800" y="4181475"/>
          <p14:tracePt t="7658" x="4765675" y="4181475"/>
          <p14:tracePt t="7661" x="4797425" y="4181475"/>
          <p14:tracePt t="7667" x="4829175" y="4181475"/>
          <p14:tracePt t="7677" x="4845050" y="4181475"/>
          <p14:tracePt t="7680" x="4892675" y="4181475"/>
          <p14:tracePt t="7697" x="4924425" y="4181475"/>
          <p14:tracePt t="7701" x="4956175" y="4181475"/>
          <p14:tracePt t="7708" x="4972050" y="4181475"/>
          <p14:tracePt t="7715" x="4987925" y="4181475"/>
          <p14:tracePt t="7723" x="5019675" y="4181475"/>
          <p14:tracePt t="7740" x="5067300" y="4181475"/>
          <p14:tracePt t="7771" x="5130800" y="4181475"/>
          <p14:tracePt t="7788" x="5178425" y="4181475"/>
          <p14:tracePt t="7802" x="5208588" y="4181475"/>
          <p14:tracePt t="7814" x="5224463" y="4181475"/>
          <p14:tracePt t="7830" x="5240338" y="4181475"/>
          <p14:tracePt t="7839" x="5240338" y="4197350"/>
          <p14:tracePt t="7856" x="5240338" y="4229100"/>
          <p14:tracePt t="7865" x="5240338" y="4260850"/>
          <p14:tracePt t="7873" x="5240338" y="4292600"/>
          <p14:tracePt t="7895" x="5178425" y="4371975"/>
          <p14:tracePt t="7910" x="5130800" y="4481513"/>
          <p14:tracePt t="7915" x="5099050" y="4545013"/>
          <p14:tracePt t="7923" x="5067300" y="4592638"/>
          <p14:tracePt t="7942" x="4972050" y="4735513"/>
          <p14:tracePt t="7961" x="4908550" y="4814888"/>
          <p14:tracePt t="7963" x="4876800" y="4862513"/>
          <p14:tracePt t="7978" x="4813300" y="4926013"/>
          <p14:tracePt t="7988" x="4781550" y="4973638"/>
          <p14:tracePt t="7992" x="4733925" y="5005388"/>
          <p14:tracePt t="8008" x="4622800" y="5084763"/>
          <p14:tracePt t="8021" x="4513263" y="5146675"/>
          <p14:tracePt t="8026" x="4481513" y="5178425"/>
          <p14:tracePt t="8040" x="4386263" y="5210175"/>
          <p14:tracePt t="8056" x="4291013" y="5257800"/>
          <p14:tracePt t="8075" x="4211638" y="5321300"/>
          <p14:tracePt t="8085" x="4195763" y="5321300"/>
          <p14:tracePt t="8094" x="4132263" y="5384800"/>
          <p14:tracePt t="8101" x="4116388" y="5416550"/>
          <p14:tracePt t="8109" x="4084638" y="5432425"/>
          <p14:tracePt t="8124" x="4037013" y="5480050"/>
          <p14:tracePt t="8130" x="4021138" y="5511800"/>
          <p14:tracePt t="8139" x="3989388" y="5543550"/>
          <p14:tracePt t="8147" x="3959225" y="5559425"/>
          <p14:tracePt t="8152" x="3943350" y="5607050"/>
          <p14:tracePt t="8161" x="3927475" y="5638800"/>
          <p14:tracePt t="8165" x="3911600" y="5670550"/>
          <p14:tracePt t="8172" x="3879850" y="5670550"/>
          <p14:tracePt t="8194" x="3800475" y="5765800"/>
          <p14:tracePt t="8198" x="3768725" y="5797550"/>
          <p14:tracePt t="8214" x="3657600" y="5829300"/>
          <p14:tracePt t="8229" x="3562350" y="5875338"/>
          <p14:tracePt t="8233" x="3514725" y="5875338"/>
          <p14:tracePt t="8244" x="3467100" y="5875338"/>
          <p14:tracePt t="8254" x="3435350" y="5875338"/>
          <p14:tracePt t="8262" x="3355975" y="5859463"/>
          <p14:tracePt t="8275" x="3294063" y="5797550"/>
          <p14:tracePt t="8281" x="3278188" y="5734050"/>
          <p14:tracePt t="8288" x="3246438" y="5670550"/>
          <p14:tracePt t="8305" x="3198813" y="5480050"/>
          <p14:tracePt t="8325" x="3182938" y="5226050"/>
          <p14:tracePt t="8335" x="3167063" y="5116513"/>
          <p14:tracePt t="8346" x="3151188" y="4973638"/>
          <p14:tracePt t="8351" x="3151188" y="4894263"/>
          <p14:tracePt t="8364" x="3135313" y="4846638"/>
          <p14:tracePt t="8368" x="3135313" y="4799013"/>
          <p14:tracePt t="8374" x="3135313" y="4767263"/>
          <p14:tracePt t="8388" x="3119438" y="4703763"/>
          <p14:tracePt t="8411" x="3119438" y="4656138"/>
          <p14:tracePt t="8425" x="3119438" y="4624388"/>
          <p14:tracePt t="8428" x="3119438" y="4608513"/>
          <p14:tracePt t="8444" x="3119438" y="4545013"/>
          <p14:tracePt t="8448" x="3119438" y="4529138"/>
          <p14:tracePt t="8455" x="3119438" y="4497388"/>
          <p14:tracePt t="8471" x="3119438" y="4481513"/>
          <p14:tracePt t="8475" x="3119438" y="4451350"/>
          <p14:tracePt t="8496" x="3119438" y="4435475"/>
          <p14:tracePt t="8508" x="3119438" y="4419600"/>
          <p14:tracePt t="8514" x="3119438" y="4403725"/>
          <p14:tracePt t="8542" x="3119438" y="4387850"/>
          <p14:tracePt t="8555" x="3151188" y="4356100"/>
          <p14:tracePt t="8563" x="3182938" y="4356100"/>
          <p14:tracePt t="8567" x="3214688" y="4356100"/>
          <p14:tracePt t="8582" x="3278188" y="4340225"/>
          <p14:tracePt t="8589" x="3309938" y="4340225"/>
          <p14:tracePt t="8595" x="3341688" y="4340225"/>
          <p14:tracePt t="8599" x="3371850" y="4340225"/>
          <p14:tracePt t="8606" x="3419475" y="4340225"/>
          <p14:tracePt t="8630" x="3498850" y="4340225"/>
          <p14:tracePt t="8640" x="3514725" y="4340225"/>
          <p14:tracePt t="8645" x="3530600" y="4340225"/>
          <p14:tracePt t="8650" x="3546475" y="4356100"/>
          <p14:tracePt t="8657" x="3562350" y="4371975"/>
          <p14:tracePt t="8680" x="3609975" y="4419600"/>
          <p14:tracePt t="8684" x="3625850" y="4435475"/>
          <p14:tracePt t="8691" x="3641725" y="4451350"/>
          <p14:tracePt t="8698" x="3673475" y="4481513"/>
          <p14:tracePt t="8708" x="3673475" y="4529138"/>
          <p14:tracePt t="8724" x="3736975" y="4656138"/>
          <p14:tracePt t="8740" x="3768725" y="4783138"/>
          <p14:tracePt t="8760" x="3800475" y="4926013"/>
          <p14:tracePt t="8791" x="3816350" y="5037138"/>
          <p14:tracePt t="8805" x="3832225" y="5068888"/>
          <p14:tracePt t="8822" x="3832225" y="5116513"/>
          <p14:tracePt t="8832" x="3832225" y="5146675"/>
          <p14:tracePt t="8842" x="3848100" y="5178425"/>
          <p14:tracePt t="8857" x="3848100" y="5194300"/>
          <p14:tracePt t="8874" x="3848100" y="5210175"/>
          <p14:tracePt t="8880" x="3863975" y="5210175"/>
          <p14:tracePt t="8885" x="3863975" y="5226050"/>
          <p14:tracePt t="8896" x="3863975" y="5241925"/>
          <p14:tracePt t="8947" x="3879850" y="5241925"/>
          <p14:tracePt t="8967" x="3895725" y="5257800"/>
          <p14:tracePt t="8977" x="3927475" y="5273675"/>
          <p14:tracePt t="8981" x="3959225" y="5273675"/>
          <p14:tracePt t="8988" x="3973513" y="5289550"/>
          <p14:tracePt t="8996" x="3989388" y="5289550"/>
          <p14:tracePt t="9008" x="4021138" y="5289550"/>
          <p14:tracePt t="9024" x="4068763" y="5289550"/>
          <p14:tracePt t="9042" x="4084638" y="5289550"/>
          <p14:tracePt t="9058" x="4100513" y="5289550"/>
          <p14:tracePt t="9072" x="4116388" y="5289550"/>
          <p14:tracePt t="9080" x="4132263" y="5289550"/>
          <p14:tracePt t="9102" x="4148138" y="5289550"/>
          <p14:tracePt t="9148" x="4164013" y="5289550"/>
          <p14:tracePt t="9163" x="4179888" y="5289550"/>
          <p14:tracePt t="9182" x="4195763" y="5289550"/>
          <p14:tracePt t="9200" x="4227513" y="5289550"/>
          <p14:tracePt t="9207" x="4243388" y="5289550"/>
          <p14:tracePt t="9228" x="4275138" y="5273675"/>
          <p14:tracePt t="9231" x="4291013" y="5257800"/>
          <p14:tracePt t="9242" x="4306888" y="5226050"/>
          <p14:tracePt t="9249" x="4322763" y="5210175"/>
          <p14:tracePt t="9265" x="4322763" y="5178425"/>
          <p14:tracePt t="9280" x="4338638" y="5132388"/>
          <p14:tracePt t="9284" x="4354513" y="5100638"/>
          <p14:tracePt t="9291" x="4354513" y="5084763"/>
          <p14:tracePt t="9297" x="4354513" y="5053013"/>
          <p14:tracePt t="9305" x="4370388" y="5021263"/>
          <p14:tracePt t="9323" x="4370388" y="4973638"/>
          <p14:tracePt t="9333" x="4386263" y="4941888"/>
          <p14:tracePt t="9340" x="4386263" y="4910138"/>
          <p14:tracePt t="9356" x="4386263" y="4894263"/>
          <p14:tracePt t="9371" x="4386263" y="4862513"/>
          <p14:tracePt t="9396" x="4386263" y="4846638"/>
          <p14:tracePt t="9413" x="4402138" y="4830763"/>
          <p14:tracePt t="9431" x="4418013" y="4830763"/>
          <p14:tracePt t="9442" x="4433888" y="4830763"/>
          <p14:tracePt t="9451" x="4449763" y="4846638"/>
          <p14:tracePt t="9465" x="4465638" y="4862513"/>
          <p14:tracePt t="9473" x="4481513" y="4894263"/>
          <p14:tracePt t="9488" x="4529138" y="4941888"/>
          <p14:tracePt t="9508" x="4575175" y="5005388"/>
          <p14:tracePt t="9524" x="4591050" y="5037138"/>
          <p14:tracePt t="9528" x="4622800" y="5037138"/>
          <p14:tracePt t="9533" x="4638675" y="5068888"/>
          <p14:tracePt t="9541" x="4638675" y="5084763"/>
          <p14:tracePt t="9556" x="4686300" y="5116513"/>
          <p14:tracePt t="9582" x="4733925" y="5194300"/>
          <p14:tracePt t="9592" x="4749800" y="5241925"/>
          <p14:tracePt t="9602" x="4765675" y="5257800"/>
          <p14:tracePt t="9613" x="4781550" y="5289550"/>
          <p14:tracePt t="9619" x="4781550" y="5305425"/>
          <p14:tracePt t="9627" x="4797425" y="5305425"/>
          <p14:tracePt t="9646" x="4813300" y="5337175"/>
          <p14:tracePt t="9660" x="4813300" y="5353050"/>
          <p14:tracePt t="9666" x="4813300" y="5384800"/>
          <p14:tracePt t="9673" x="4829175" y="5384800"/>
          <p14:tracePt t="9689" x="4829175" y="5416550"/>
          <p14:tracePt t="9693" x="4845050" y="5416550"/>
          <p14:tracePt t="9708" x="4860925" y="5464175"/>
          <p14:tracePt t="9721" x="4860925" y="5480050"/>
          <p14:tracePt t="9746" x="4860925" y="5527675"/>
          <p14:tracePt t="9756" x="4860925" y="5559425"/>
          <p14:tracePt t="9770" x="4860925" y="5575300"/>
          <p14:tracePt t="9777" x="4860925" y="5591175"/>
          <p14:tracePt t="9799" x="4876800" y="5591175"/>
          <p14:tracePt t="9808" x="4876800" y="5607050"/>
          <p14:tracePt t="9818" x="4892675" y="5607050"/>
          <p14:tracePt t="9840" x="4892675" y="5591175"/>
          <p14:tracePt t="9851" x="4908550" y="5559425"/>
          <p14:tracePt t="9860" x="4940300" y="5464175"/>
          <p14:tracePt t="9864" x="4956175" y="5400675"/>
          <p14:tracePt t="9877" x="4972050" y="5321300"/>
          <p14:tracePt t="9884" x="4987925" y="5226050"/>
          <p14:tracePt t="9892" x="5019675" y="5100638"/>
          <p14:tracePt t="9905" x="5019675" y="5053013"/>
          <p14:tracePt t="9911" x="5035550" y="4957763"/>
          <p14:tracePt t="9915" x="5051425" y="4910138"/>
          <p14:tracePt t="9928" x="5067300" y="4783138"/>
          <p14:tracePt t="9942" x="5067300" y="4687888"/>
          <p14:tracePt t="9956" x="5067300" y="4560888"/>
          <p14:tracePt t="9972" x="5083175" y="4481513"/>
          <p14:tracePt t="9977" x="5083175" y="4435475"/>
          <p14:tracePt t="9991" x="5083175" y="4387850"/>
          <p14:tracePt t="10008" x="5083175" y="4340225"/>
          <p14:tracePt t="10022" x="5083175" y="4308475"/>
          <p14:tracePt t="10025" x="5083175" y="4292600"/>
          <p14:tracePt t="10041" x="5083175" y="4276725"/>
          <p14:tracePt t="10069" x="5083175" y="4260850"/>
          <p14:tracePt t="10075" x="5083175" y="4244975"/>
          <p14:tracePt t="10096" x="5083175" y="4229100"/>
          <p14:tracePt t="10241" x="5099050" y="4229100"/>
          <p14:tracePt t="10270" x="5130800" y="4229100"/>
          <p14:tracePt t="10278" x="5146675" y="4229100"/>
          <p14:tracePt t="10290" x="5162550" y="4260850"/>
          <p14:tracePt t="10307" x="5208588" y="4308475"/>
          <p14:tracePt t="10320" x="5240338" y="4356100"/>
          <p14:tracePt t="10332" x="5272088" y="4435475"/>
          <p14:tracePt t="10339" x="5287963" y="4465638"/>
          <p14:tracePt t="10347" x="5287963" y="4497388"/>
          <p14:tracePt t="10351" x="5303838" y="4545013"/>
          <p14:tracePt t="10364" x="5319713" y="4608513"/>
          <p14:tracePt t="10372" x="5335588" y="4640263"/>
          <p14:tracePt t="10389" x="5335588" y="4703763"/>
          <p14:tracePt t="10393" x="5335588" y="4735513"/>
          <p14:tracePt t="10399" x="5335588" y="4767263"/>
          <p14:tracePt t="10407" x="5335588" y="4783138"/>
          <p14:tracePt t="10414" x="5335588" y="4814888"/>
          <p14:tracePt t="10427" x="5335588" y="4846638"/>
          <p14:tracePt t="10446" x="5335588" y="4878388"/>
          <p14:tracePt t="10464" x="5335588" y="4894263"/>
          <p14:tracePt t="10482" x="5335588" y="4910138"/>
          <p14:tracePt t="10494" x="5335588" y="4926013"/>
          <p14:tracePt t="10510" x="5335588" y="4941888"/>
          <p14:tracePt t="10594" x="5335588" y="4957763"/>
          <p14:tracePt t="10622" x="5335588" y="4973638"/>
          <p14:tracePt t="10636" x="5335588" y="4989513"/>
          <p14:tracePt t="10648" x="5335588" y="5005388"/>
          <p14:tracePt t="10678" x="5335588" y="5021263"/>
          <p14:tracePt t="10757" x="5351463" y="5021263"/>
          <p14:tracePt t="11728" x="5383213" y="5021263"/>
          <p14:tracePt t="11752" x="5478463" y="5021263"/>
          <p14:tracePt t="11769" x="5605463" y="5053013"/>
          <p14:tracePt t="11783" x="5653088" y="5068888"/>
          <p14:tracePt t="11797" x="5716588" y="5100638"/>
          <p14:tracePt t="11805" x="5748338" y="5132388"/>
          <p14:tracePt t="11812" x="5780088" y="5132388"/>
          <p14:tracePt t="11833" x="5857875" y="5194300"/>
          <p14:tracePt t="11842" x="5889625" y="5210175"/>
          <p14:tracePt t="11851" x="5921375" y="5241925"/>
          <p14:tracePt t="11858" x="5953125" y="5257800"/>
          <p14:tracePt t="11868" x="5969000" y="5273675"/>
          <p14:tracePt t="11878" x="6016625" y="5305425"/>
          <p14:tracePt t="11887" x="6032500" y="5321300"/>
          <p14:tracePt t="11894" x="6048375" y="5337175"/>
          <p14:tracePt t="11900" x="6080125" y="5353050"/>
          <p14:tracePt t="11909" x="6127750" y="5368925"/>
          <p14:tracePt t="11915" x="6175375" y="5384800"/>
          <p14:tracePt t="11920" x="6207125" y="5400675"/>
          <p14:tracePt t="11942" x="6397625" y="5448300"/>
          <p14:tracePt t="11957" x="6475413" y="5480050"/>
          <p14:tracePt t="11978" x="6554788" y="5495925"/>
          <p14:tracePt t="11983" x="6586538" y="5495925"/>
          <p14:tracePt t="11994" x="6602413" y="5511800"/>
          <p14:tracePt t="12004" x="6618288" y="5511800"/>
          <p14:tracePt t="12027" x="6650038" y="5511800"/>
          <p14:tracePt t="12044" x="6665913" y="5511800"/>
          <p14:tracePt t="12057" x="6681788" y="5511800"/>
          <p14:tracePt t="12129" x="6697663" y="5511800"/>
          <p14:tracePt t="12153" x="6713538" y="5511800"/>
          <p14:tracePt t="12164" x="6745288" y="5511800"/>
          <p14:tracePt t="12174" x="6777038" y="5511800"/>
          <p14:tracePt t="12184" x="6888163" y="5480050"/>
          <p14:tracePt t="12194" x="7029450" y="5432425"/>
          <p14:tracePt t="12198" x="7188200" y="5400675"/>
          <p14:tracePt t="12204" x="7362825" y="5353050"/>
          <p14:tracePt t="12213" x="7521575" y="5289550"/>
          <p14:tracePt t="12222" x="7662863" y="5226050"/>
          <p14:tracePt t="12226" x="7837488" y="5162550"/>
          <p14:tracePt t="12231" x="8027988" y="5084763"/>
          <p14:tracePt t="12237" x="8218488" y="5005388"/>
          <p14:tracePt t="12255" x="8677275" y="4799013"/>
          <p14:tracePt t="12263" x="8882063" y="4687888"/>
          <p14:tracePt t="12270" x="9040813" y="4624388"/>
          <p14:tracePt t="12273" x="9183688" y="4545013"/>
          <p14:tracePt t="12281" x="9326563" y="4481513"/>
          <p14:tracePt t="12286" x="9437688" y="4451350"/>
          <p14:tracePt t="12310" x="9721850" y="4324350"/>
          <p14:tracePt t="12318" x="9753600" y="4292600"/>
          <p14:tracePt t="12324" x="9817100" y="4260850"/>
          <p14:tracePt t="12335" x="9928225" y="4181475"/>
          <p14:tracePt t="12343" x="9959975" y="4149725"/>
          <p14:tracePt t="12352" x="10007600" y="4102100"/>
          <p14:tracePt t="12379" x="10148888" y="3895725"/>
          <p14:tracePt t="12383" x="10180638" y="3816350"/>
          <p14:tracePt t="12388" x="10212388" y="3784600"/>
          <p14:tracePt t="12397" x="10228263" y="3738563"/>
          <p14:tracePt t="12403" x="10228263" y="3690938"/>
          <p14:tracePt t="12426" x="10260013" y="3563938"/>
          <p14:tracePt t="12448" x="10260013" y="3405188"/>
          <p14:tracePt t="12458" x="10260013" y="3341688"/>
          <p14:tracePt t="12462" x="10260013" y="3278188"/>
          <p14:tracePt t="12472" x="10244138" y="3198813"/>
          <p14:tracePt t="12476" x="10212388" y="3103563"/>
          <p14:tracePt t="12478" x="10180638" y="3041650"/>
          <p14:tracePt t="12492" x="10148888" y="2946400"/>
          <p14:tracePt t="12495" x="10069513" y="2851150"/>
          <p14:tracePt t="12507" x="9944100" y="2676525"/>
          <p14:tracePt t="12523" x="9769475" y="2470150"/>
          <p14:tracePt t="12542" x="9483725" y="2138363"/>
          <p14:tracePt t="12557" x="9342438" y="1979613"/>
          <p14:tracePt t="12570" x="9167813" y="1820863"/>
          <p14:tracePt t="12587" x="8929688" y="1679575"/>
          <p14:tracePt t="12590" x="8772525" y="1647825"/>
          <p14:tracePt t="12606" x="8423275" y="1600200"/>
          <p14:tracePt t="12621" x="8107363" y="1600200"/>
          <p14:tracePt t="12626" x="7916863" y="1600200"/>
          <p14:tracePt t="12632" x="7726363" y="1600200"/>
          <p14:tracePt t="12641" x="7537450" y="1631950"/>
          <p14:tracePt t="12644" x="7378700" y="1647825"/>
          <p14:tracePt t="12658" x="7235825" y="1695450"/>
          <p14:tracePt t="12660" x="7108825" y="1741488"/>
          <p14:tracePt t="12666" x="6983413" y="1789113"/>
          <p14:tracePt t="12673" x="6904038" y="1836738"/>
          <p14:tracePt t="12692" x="6729413" y="1947863"/>
          <p14:tracePt t="12709" x="6554788" y="2106613"/>
          <p14:tracePt t="12723" x="6475413" y="2185988"/>
          <p14:tracePt t="12737" x="6397625" y="2281238"/>
          <p14:tracePt t="12759" x="6350000" y="2422525"/>
          <p14:tracePt t="12791" x="6365875" y="2724150"/>
          <p14:tracePt t="12802" x="6459538" y="2930525"/>
          <p14:tracePt t="12817" x="6554788" y="3087688"/>
          <p14:tracePt t="12833" x="6681788" y="3246438"/>
          <p14:tracePt t="12844" x="6888163" y="3421063"/>
          <p14:tracePt t="12850" x="7029450" y="3532188"/>
          <p14:tracePt t="12856" x="7204075" y="3643313"/>
          <p14:tracePt t="12865" x="7394575" y="3722688"/>
          <p14:tracePt t="12871" x="7585075" y="3832225"/>
          <p14:tracePt t="12896" x="8407400" y="4149725"/>
          <p14:tracePt t="12910" x="8788400" y="4276725"/>
          <p14:tracePt t="12922" x="8945563" y="4324350"/>
          <p14:tracePt t="12930" x="9120188" y="4371975"/>
          <p14:tracePt t="12944" x="9247188" y="4403725"/>
          <p14:tracePt t="12960" x="9374188" y="4419600"/>
          <p14:tracePt t="12974" x="9451975" y="4419600"/>
          <p14:tracePt t="12993" x="9547225" y="4403725"/>
          <p14:tracePt t="12998" x="9578975" y="4403725"/>
          <p14:tracePt t="13005" x="9594850" y="4403725"/>
          <p14:tracePt t="13014" x="9610725" y="4387850"/>
          <p14:tracePt t="13020" x="9626600" y="4356100"/>
          <p14:tracePt t="13041" x="9658350" y="4292600"/>
          <p14:tracePt t="13047" x="9658350" y="4260850"/>
          <p14:tracePt t="13062" x="9674225" y="4165600"/>
          <p14:tracePt t="13068" x="9674225" y="4086225"/>
          <p14:tracePt t="13074" x="9658350" y="4022725"/>
          <p14:tracePt t="13081" x="9626600" y="3943350"/>
          <p14:tracePt t="13087" x="9594850" y="3848100"/>
          <p14:tracePt t="13104" x="9483725" y="3659188"/>
          <p14:tracePt t="13109" x="9437688" y="3579813"/>
          <p14:tracePt t="13120" x="9390063" y="3484563"/>
          <p14:tracePt t="13126" x="9358313" y="3389313"/>
          <p14:tracePt t="13132" x="9326563" y="3325813"/>
          <p14:tracePt t="13137" x="9294813" y="3262313"/>
          <p14:tracePt t="13158" x="9263063" y="3198813"/>
          <p14:tracePt t="13166" x="9247188" y="3167063"/>
          <p14:tracePt t="13175" x="9231313" y="3135313"/>
          <p14:tracePt t="15215" x="9215438" y="3309938"/>
          <p14:tracePt t="15240" x="9167813" y="3579813"/>
          <p14:tracePt t="15248" x="9167813" y="3643313"/>
          <p14:tracePt t="15257" x="9151938" y="3690938"/>
          <p14:tracePt t="15280" x="9151938" y="3832225"/>
          <p14:tracePt t="15291" x="9151938" y="3895725"/>
          <p14:tracePt t="15295" x="9151938" y="3959225"/>
          <p14:tracePt t="15311" x="9151938" y="4038600"/>
          <p14:tracePt t="15322" x="9151938" y="4086225"/>
          <p14:tracePt t="15324" x="9167813" y="4102100"/>
          <p14:tracePt t="15334" x="9167813" y="4149725"/>
          <p14:tracePt t="15348" x="9183688" y="4197350"/>
          <p14:tracePt t="15357" x="9199563" y="4260850"/>
          <p14:tracePt t="15375" x="9199563" y="4308475"/>
          <p14:tracePt t="15385" x="9199563" y="4340225"/>
          <p14:tracePt t="15397" x="9199563" y="4387850"/>
          <p14:tracePt t="15413" x="9199563" y="4403725"/>
          <p14:tracePt t="15427" x="9215438" y="4419600"/>
          <p14:tracePt t="15434" x="9215438" y="4451350"/>
          <p14:tracePt t="15445" x="9215438" y="4465638"/>
          <p14:tracePt t="15456" x="9215438" y="4497388"/>
          <p14:tracePt t="15462" x="9215438" y="4513263"/>
          <p14:tracePt t="15474" x="9215438" y="4545013"/>
          <p14:tracePt t="15481" x="9215438" y="4576763"/>
          <p14:tracePt t="15500" x="9215438" y="4592638"/>
          <p14:tracePt t="15509" x="9215438" y="4624388"/>
          <p14:tracePt t="15522" x="9215438" y="4640263"/>
          <p14:tracePt t="15525" x="9215438" y="4656138"/>
          <p14:tracePt t="15529" x="9199563" y="4672013"/>
          <p14:tracePt t="15536" x="9199563" y="4687888"/>
          <p14:tracePt t="15562" x="9183688" y="4703763"/>
          <p14:tracePt t="15566" x="9183688" y="4719638"/>
          <p14:tracePt t="15599" x="9151938" y="4719638"/>
          <p14:tracePt t="15612" x="9136063" y="4719638"/>
          <p14:tracePt t="15624" x="9088438" y="4687888"/>
          <p14:tracePt t="15634" x="9024938" y="4592638"/>
          <p14:tracePt t="15643" x="8993188" y="4545013"/>
          <p14:tracePt t="15648" x="8961438" y="4497388"/>
          <p14:tracePt t="15661" x="8945563" y="4403725"/>
          <p14:tracePt t="15669" x="8929688" y="4356100"/>
          <p14:tracePt t="15678" x="8913813" y="4276725"/>
          <p14:tracePt t="15683" x="8913813" y="4213225"/>
          <p14:tracePt t="15695" x="8913813" y="4102100"/>
          <p14:tracePt t="15710" x="8913813" y="3975100"/>
          <p14:tracePt t="15716" x="8913813" y="3911600"/>
          <p14:tracePt t="15727" x="8929688" y="3879850"/>
          <p14:tracePt t="15735" x="8929688" y="3816350"/>
          <p14:tracePt t="15742" x="8929688" y="3800475"/>
          <p14:tracePt t="15760" x="8945563" y="3754438"/>
          <p14:tracePt t="15773" x="8961438" y="3738563"/>
          <p14:tracePt t="15784" x="8961438" y="3722688"/>
          <p14:tracePt t="15796" x="8977313" y="3722688"/>
          <p14:tracePt t="15802" x="8977313" y="3706813"/>
          <p14:tracePt t="15806" x="8993188" y="3690938"/>
          <p14:tracePt t="15830" x="9024938" y="3675063"/>
          <p14:tracePt t="15836" x="9040813" y="3675063"/>
          <p14:tracePt t="15846" x="9056688" y="3675063"/>
          <p14:tracePt t="15860" x="9072563" y="3675063"/>
          <p14:tracePt t="15895" x="9088438" y="3675063"/>
          <p14:tracePt t="15918" x="9104313" y="3675063"/>
          <p14:tracePt t="16057" x="9104313" y="3690938"/>
          <p14:tracePt t="16072" x="9120188" y="3706813"/>
          <p14:tracePt t="16086" x="9136063" y="3770313"/>
          <p14:tracePt t="16092" x="9136063" y="3784600"/>
          <p14:tracePt t="16100" x="9151938" y="3832225"/>
          <p14:tracePt t="16110" x="9167813" y="3895725"/>
          <p14:tracePt t="16116" x="9167813" y="3927475"/>
          <p14:tracePt t="16124" x="9167813" y="3959225"/>
          <p14:tracePt t="16135" x="9199563" y="3975100"/>
          <p14:tracePt t="16138" x="9215438" y="4006850"/>
          <p14:tracePt t="16153" x="9263063" y="4054475"/>
          <p14:tracePt t="16162" x="9294813" y="4070350"/>
          <p14:tracePt t="16170" x="9358313" y="4086225"/>
          <p14:tracePt t="16175" x="9405938" y="4102100"/>
          <p14:tracePt t="16178" x="9483725" y="4133850"/>
          <p14:tracePt t="16185" x="9563100" y="4133850"/>
          <p14:tracePt t="16191" x="9626600" y="4149725"/>
          <p14:tracePt t="16205" x="9690100" y="4165600"/>
          <p14:tracePt t="16212" x="9785350" y="4181475"/>
          <p14:tracePt t="16227" x="9864725" y="4197350"/>
          <p14:tracePt t="16238" x="9880600" y="4197350"/>
          <p14:tracePt t="16241" x="9912350" y="4213225"/>
          <p14:tracePt t="16252" x="9944100" y="4213225"/>
          <p14:tracePt t="16277" x="10055225" y="4213225"/>
          <p14:tracePt t="16282" x="10085388" y="4213225"/>
          <p14:tracePt t="16290" x="10101263" y="4197350"/>
          <p14:tracePt t="16316" x="10164763" y="4117975"/>
          <p14:tracePt t="16319" x="10180638" y="4038600"/>
          <p14:tracePt t="16324" x="10196513" y="3927475"/>
          <p14:tracePt t="16339" x="10196513" y="3611563"/>
          <p14:tracePt t="16357" x="10085388" y="3198813"/>
          <p14:tracePt t="16367" x="9975850" y="2740025"/>
          <p14:tracePt t="16372" x="9912350" y="2581275"/>
          <p14:tracePt t="16379" x="9880600" y="2392363"/>
          <p14:tracePt t="16385" x="9832975" y="2281238"/>
          <p14:tracePt t="16403" x="9769475" y="2138363"/>
          <p14:tracePt t="16413" x="9737725" y="2090738"/>
          <p14:tracePt t="16420" x="9690100" y="2043113"/>
          <p14:tracePt t="16428" x="9642475" y="1979613"/>
          <p14:tracePt t="16437" x="9594850" y="1947863"/>
          <p14:tracePt t="16452" x="9499600" y="1884363"/>
          <p14:tracePt t="16458" x="9467850" y="1868488"/>
          <p14:tracePt t="16473" x="9358313" y="1836738"/>
          <p14:tracePt t="16476" x="9294813" y="1836738"/>
          <p14:tracePt t="16491" x="9199563" y="1836738"/>
          <p14:tracePt t="16510" x="9009063" y="1916113"/>
          <p14:tracePt t="16519" x="8897938" y="1979613"/>
          <p14:tracePt t="16523" x="8756650" y="2058988"/>
          <p14:tracePt t="16530" x="8597900" y="2217738"/>
          <p14:tracePt t="16537" x="8455025" y="2344738"/>
          <p14:tracePt t="16554" x="8202613" y="2676525"/>
          <p14:tracePt t="16571" x="8059738" y="2898775"/>
          <p14:tracePt t="16578" x="8012113" y="2994025"/>
          <p14:tracePt t="16586" x="7964488" y="3087688"/>
          <p14:tracePt t="16593" x="7948613" y="3135313"/>
          <p14:tracePt t="16600" x="7932738" y="3182938"/>
          <p14:tracePt t="16608" x="7932738" y="3230563"/>
          <p14:tracePt t="16615" x="7932738" y="3246438"/>
          <p14:tracePt t="16624" x="7932738" y="3278188"/>
          <p14:tracePt t="16637" x="7932738" y="3309938"/>
          <p14:tracePt t="16649" x="7964488" y="3389313"/>
          <p14:tracePt t="16655" x="8012113" y="3421063"/>
          <p14:tracePt t="16663" x="8091488" y="3500438"/>
          <p14:tracePt t="16668" x="8154988" y="3548063"/>
          <p14:tracePt t="16692" x="8455025" y="3770313"/>
          <p14:tracePt t="16699" x="8550275" y="3816350"/>
          <p14:tracePt t="16708" x="8629650" y="3863975"/>
          <p14:tracePt t="16714" x="8709025" y="3911600"/>
          <p14:tracePt t="16723" x="8804275" y="3943350"/>
          <p14:tracePt t="16727" x="8913813" y="3959225"/>
          <p14:tracePt t="16738" x="9009063" y="3990975"/>
          <p14:tracePt t="16743" x="9120188" y="4006850"/>
          <p14:tracePt t="16751" x="9247188" y="4038600"/>
          <p14:tracePt t="16761" x="9421813" y="4054475"/>
          <p14:tracePt t="16781" x="9578975" y="4070350"/>
          <p14:tracePt t="16791" x="9610725" y="4070350"/>
          <p14:tracePt t="16795" x="9626600" y="4086225"/>
          <p14:tracePt t="16814" x="9674225" y="4086225"/>
          <p14:tracePt t="16824" x="9705975" y="4086225"/>
          <p14:tracePt t="16834" x="9721850" y="4086225"/>
          <p14:tracePt t="16843" x="9753600" y="4086225"/>
          <p14:tracePt t="16856" x="9769475" y="4070350"/>
          <p14:tracePt t="16871" x="9785350" y="4070350"/>
          <p14:tracePt t="16886" x="9801225" y="4070350"/>
          <p14:tracePt t="16913" x="9817100" y="4070350"/>
          <p14:tracePt t="19796" x="9785350" y="4070350"/>
          <p14:tracePt t="19824" x="9563100" y="3975100"/>
          <p14:tracePt t="19832" x="9405938" y="3879850"/>
          <p14:tracePt t="19843" x="9326563" y="3816350"/>
          <p14:tracePt t="19848" x="9231313" y="3770313"/>
          <p14:tracePt t="19857" x="9088438" y="3659188"/>
          <p14:tracePt t="19871" x="9040813" y="3643313"/>
          <p14:tracePt t="19878" x="8945563" y="3548063"/>
          <p14:tracePt t="19884" x="8913813" y="3516313"/>
          <p14:tracePt t="19901" x="8836025" y="3436938"/>
          <p14:tracePt t="19926" x="8740775" y="3309938"/>
          <p14:tracePt t="19938" x="8693150" y="3214688"/>
          <p14:tracePt t="19949" x="8645525" y="3167063"/>
          <p14:tracePt t="19960" x="8629650" y="3135313"/>
          <p14:tracePt t="19963" x="8613775" y="3103563"/>
          <p14:tracePt t="19975" x="8582025" y="3087688"/>
          <p14:tracePt t="19981" x="8566150" y="3073400"/>
          <p14:tracePt t="19987" x="8566150" y="3057525"/>
          <p14:tracePt t="20004" x="8518525" y="3057525"/>
          <p14:tracePt t="20024" x="8455025" y="3057525"/>
          <p14:tracePt t="20037" x="8375650" y="3057525"/>
          <p14:tracePt t="20060" x="8218488" y="3167063"/>
          <p14:tracePt t="20066" x="8154988" y="3230563"/>
          <p14:tracePt t="20073" x="8075613" y="3325813"/>
          <p14:tracePt t="20078" x="8027988" y="3389313"/>
          <p14:tracePt t="20085" x="7948613" y="3452813"/>
          <p14:tracePt t="20092" x="7900988" y="3548063"/>
          <p14:tracePt t="20099" x="7869238" y="3595688"/>
          <p14:tracePt t="20104" x="7837488" y="3659188"/>
          <p14:tracePt t="20120" x="7805738" y="3706813"/>
          <p14:tracePt t="20137" x="7805738" y="3770313"/>
          <p14:tracePt t="20151" x="7805738" y="3816350"/>
          <p14:tracePt t="20155" x="7805738" y="3832225"/>
          <p14:tracePt t="20169" x="7821613" y="3879850"/>
          <p14:tracePt t="20191" x="7885113" y="3943350"/>
          <p14:tracePt t="20200" x="7932738" y="3975100"/>
          <p14:tracePt t="20206" x="7980363" y="4006850"/>
          <p14:tracePt t="20211" x="8027988" y="4022725"/>
          <p14:tracePt t="20220" x="8059738" y="4054475"/>
          <p14:tracePt t="20240" x="8218488" y="4086225"/>
          <p14:tracePt t="20244" x="8232775" y="4102100"/>
          <p14:tracePt t="20260" x="8312150" y="4133850"/>
          <p14:tracePt t="20268" x="8328025" y="4149725"/>
          <p14:tracePt t="20296" x="8455025" y="4181475"/>
          <p14:tracePt t="20302" x="8470900" y="4181475"/>
          <p14:tracePt t="20307" x="8486775" y="4181475"/>
          <p14:tracePt t="20317" x="8502650" y="4181475"/>
          <p14:tracePt t="20322" x="8518525" y="4181475"/>
          <p14:tracePt t="20331" x="8534400" y="4181475"/>
          <p14:tracePt t="20339" x="8550275" y="4181475"/>
          <p14:tracePt t="20351" x="8566150" y="4181475"/>
          <p14:tracePt t="20370" x="8597900" y="4181475"/>
          <p14:tracePt t="20387" x="8613775" y="4181475"/>
          <p14:tracePt t="20426" x="8629650" y="4181475"/>
          <p14:tracePt t="20481" x="8597900" y="4181475"/>
          <p14:tracePt t="20491" x="8582025" y="4181475"/>
          <p14:tracePt t="20504" x="8470900" y="4181475"/>
          <p14:tracePt t="20511" x="8359775" y="4165600"/>
          <p14:tracePt t="20521" x="8232775" y="4165600"/>
          <p14:tracePt t="20532" x="8012113" y="4165600"/>
          <p14:tracePt t="20535" x="7932738" y="4165600"/>
          <p14:tracePt t="20543" x="7853363" y="4165600"/>
          <p14:tracePt t="20551" x="7789863" y="4165600"/>
          <p14:tracePt t="20570" x="7710488" y="4149725"/>
          <p14:tracePt t="20574" x="7678738" y="4149725"/>
          <p14:tracePt t="20585" x="7616825" y="4133850"/>
          <p14:tracePt t="20601" x="7569200" y="4133850"/>
          <p14:tracePt t="20606" x="7553325" y="4133850"/>
          <p14:tracePt t="20612" x="7521575" y="4117975"/>
          <p14:tracePt t="20621" x="7505700" y="4117975"/>
          <p14:tracePt t="20631" x="7473950" y="4117975"/>
          <p14:tracePt t="20638" x="7458075" y="4117975"/>
          <p14:tracePt t="20652" x="7442200" y="4117975"/>
          <p14:tracePt t="20669" x="7426325" y="4117975"/>
          <p14:tracePt t="20684" x="7410450" y="4117975"/>
          <p14:tracePt t="20706" x="7410450" y="4102100"/>
          <p14:tracePt t="20722" x="7410450" y="4086225"/>
          <p14:tracePt t="20757" x="7426325" y="4086225"/>
          <p14:tracePt t="20763" x="7442200" y="4070350"/>
          <p14:tracePt t="20788" x="7473950" y="4070350"/>
          <p14:tracePt t="20805" x="7489825" y="4070350"/>
          <p14:tracePt t="20815" x="7505700" y="4070350"/>
          <p14:tracePt t="20837" x="7521575" y="4070350"/>
          <p14:tracePt t="20862" x="7537450" y="4070350"/>
          <p14:tracePt t="20874" x="7553325" y="4070350"/>
          <p14:tracePt t="24742" x="7505700" y="4070350"/>
          <p14:tracePt t="24766" x="7362825" y="4070350"/>
          <p14:tracePt t="24778" x="7267575" y="4070350"/>
          <p14:tracePt t="24795" x="7156450" y="4054475"/>
          <p14:tracePt t="24813" x="7061200" y="4022725"/>
          <p14:tracePt t="24824" x="7029450" y="4006850"/>
          <p14:tracePt t="24830" x="7013575" y="3990975"/>
          <p14:tracePt t="24840" x="6999288" y="3990975"/>
          <p14:tracePt t="24850" x="6999288" y="3975100"/>
          <p14:tracePt t="24871" x="6983413" y="3927475"/>
          <p14:tracePt t="24885" x="7045325" y="3816350"/>
          <p14:tracePt t="24900" x="7283450" y="3563938"/>
          <p14:tracePt t="24920" x="7853363" y="3198813"/>
          <p14:tracePt t="24928" x="7996238" y="3135313"/>
          <p14:tracePt t="24941" x="8328025" y="3057525"/>
          <p14:tracePt t="24954" x="8645525" y="3057525"/>
          <p14:tracePt t="24960" x="8836025" y="3087688"/>
          <p14:tracePt t="24970" x="8945563" y="3119438"/>
          <p14:tracePt t="24989" x="9294813" y="3278188"/>
          <p14:tracePt t="24994" x="9405938" y="3357563"/>
          <p14:tracePt t="25003" x="9531350" y="3436938"/>
          <p14:tracePt t="25024" x="9785350" y="3675063"/>
          <p14:tracePt t="25028" x="9864725" y="3738563"/>
          <p14:tracePt t="25035" x="9912350" y="3800475"/>
          <p14:tracePt t="25058" x="10023475" y="4070350"/>
          <p14:tracePt t="25068" x="10039350" y="4149725"/>
          <p14:tracePt t="25072" x="10039350" y="4244975"/>
          <p14:tracePt t="25088" x="10039350" y="4435475"/>
          <p14:tracePt t="25105" x="9928225" y="4624388"/>
          <p14:tracePt t="25113" x="9864725" y="4703763"/>
          <p14:tracePt t="25121" x="9817100" y="4751388"/>
          <p14:tracePt t="25127" x="9753600" y="4783138"/>
          <p14:tracePt t="25133" x="9690100" y="4814888"/>
          <p14:tracePt t="25151" x="9547225" y="4862513"/>
          <p14:tracePt t="25155" x="9451975" y="4878388"/>
          <p14:tracePt t="25170" x="9167813" y="4878388"/>
          <p14:tracePt t="25184" x="8820150" y="4719638"/>
          <p14:tracePt t="25190" x="8661400" y="4592638"/>
          <p14:tracePt t="25195" x="8502650" y="4465638"/>
          <p14:tracePt t="25209" x="8296275" y="4133850"/>
          <p14:tracePt t="25224" x="8170863" y="3800475"/>
          <p14:tracePt t="25233" x="8107363" y="3611563"/>
          <p14:tracePt t="25236" x="8091488" y="3421063"/>
          <p14:tracePt t="25260" x="8075613" y="2962275"/>
          <p14:tracePt t="25265" x="8091488" y="2882900"/>
          <p14:tracePt t="25273" x="8091488" y="2819400"/>
          <p14:tracePt t="25287" x="8123238" y="2692400"/>
          <p14:tracePt t="25292" x="8139113" y="2644775"/>
          <p14:tracePt t="25303" x="8154988" y="2613025"/>
          <p14:tracePt t="25324" x="8232775" y="2501900"/>
          <p14:tracePt t="25326" x="8264525" y="2486025"/>
          <p14:tracePt t="25335" x="8328025" y="2454275"/>
          <p14:tracePt t="25349" x="8470900" y="2422525"/>
          <p14:tracePt t="25354" x="8550275" y="2422525"/>
          <p14:tracePt t="25366" x="8661400" y="2422525"/>
          <p14:tracePt t="25369" x="8772525" y="2454275"/>
          <p14:tracePt t="25383" x="8929688" y="2517775"/>
          <p14:tracePt t="25388" x="9024938" y="2581275"/>
          <p14:tracePt t="25402" x="9215438" y="2724150"/>
          <p14:tracePt t="25419" x="9390063" y="2962275"/>
          <p14:tracePt t="25425" x="9467850" y="3119438"/>
          <p14:tracePt t="25435" x="9547225" y="3262313"/>
          <p14:tracePt t="25442" x="9594850" y="3373438"/>
          <p14:tracePt t="25458" x="9658350" y="3579813"/>
          <p14:tracePt t="25460" x="9658350" y="3659188"/>
          <p14:tracePt t="25471" x="9658350" y="3722688"/>
          <p14:tracePt t="25474" x="9658350" y="3800475"/>
          <p14:tracePt t="25483" x="9642475" y="3879850"/>
          <p14:tracePt t="25486" x="9610725" y="3927475"/>
          <p14:tracePt t="25504" x="9531350" y="4086225"/>
          <p14:tracePt t="25522" x="9390063" y="4244975"/>
          <p14:tracePt t="25539" x="9294813" y="4308475"/>
          <p14:tracePt t="25551" x="9151938" y="4308475"/>
          <p14:tracePt t="25555" x="9056688" y="4308475"/>
          <p14:tracePt t="25572" x="8820150" y="4197350"/>
          <p14:tracePt t="25575" x="8709025" y="4117975"/>
          <p14:tracePt t="25587" x="8613775" y="4054475"/>
          <p14:tracePt t="25600" x="8470900" y="3832225"/>
          <p14:tracePt t="25602" x="8423275" y="3722688"/>
          <p14:tracePt t="25618" x="8359775" y="3452813"/>
          <p14:tracePt t="25633" x="8343900" y="3167063"/>
          <p14:tracePt t="25653" x="8359775" y="2946400"/>
          <p14:tracePt t="25668" x="8391525" y="2867025"/>
          <p14:tracePt t="25676" x="8407400" y="2835275"/>
          <p14:tracePt t="25685" x="8439150" y="2787650"/>
          <p14:tracePt t="25689" x="8470900" y="2755900"/>
          <p14:tracePt t="25693" x="8518525" y="2740025"/>
          <p14:tracePt t="25699" x="8566150" y="2724150"/>
          <p14:tracePt t="25719" x="8645525" y="2708275"/>
          <p14:tracePt t="25730" x="8756650" y="2708275"/>
          <p14:tracePt t="25738" x="8804275" y="2724150"/>
          <p14:tracePt t="25742" x="8866188" y="2771775"/>
          <p14:tracePt t="25753" x="8945563" y="2835275"/>
          <p14:tracePt t="25756" x="9009063" y="2898775"/>
          <p14:tracePt t="25773" x="9151938" y="3135313"/>
          <p14:tracePt t="25776" x="9215438" y="3246438"/>
          <p14:tracePt t="25790" x="9247188" y="3468688"/>
          <p14:tracePt t="25804" x="9263063" y="3579813"/>
          <p14:tracePt t="25827" x="9247188" y="3706813"/>
          <p14:tracePt t="25835" x="9231313" y="3738563"/>
          <p14:tracePt t="25847" x="9215438" y="3784600"/>
          <p14:tracePt t="25858" x="9199563" y="3816350"/>
          <p14:tracePt t="25873" x="9183688" y="3816350"/>
          <p14:tracePt t="25883" x="9167813" y="3816350"/>
          <p14:tracePt t="25887" x="9151938" y="3816350"/>
          <p14:tracePt t="25903" x="9104313" y="3816350"/>
          <p14:tracePt t="25918" x="9009063" y="3754438"/>
          <p14:tracePt t="25924" x="8961438" y="3690938"/>
          <p14:tracePt t="25928" x="8913813" y="3611563"/>
          <p14:tracePt t="25937" x="8866188" y="3500438"/>
          <p14:tracePt t="25950" x="8820150" y="3373438"/>
          <p14:tracePt t="25956" x="8804275" y="3309938"/>
          <p14:tracePt t="25966" x="8804275" y="3262313"/>
          <p14:tracePt t="25973" x="8788400" y="3230563"/>
          <p14:tracePt t="25976" x="8788400" y="3198813"/>
          <p14:tracePt t="25985" x="8788400" y="3182938"/>
          <p14:tracePt t="25990" x="8788400" y="3167063"/>
          <p14:tracePt t="26001" x="8788400" y="3151188"/>
          <p14:tracePt t="26004" x="8788400" y="3135313"/>
          <p14:tracePt t="26018" x="8788400" y="3119438"/>
          <p14:tracePt t="26035" x="8788400" y="3103563"/>
          <p14:tracePt t="26050" x="8772525" y="3103563"/>
          <p14:tracePt t="26066" x="8756650" y="3103563"/>
          <p14:tracePt t="26124" x="8756650" y="3119438"/>
          <p14:tracePt t="26143" x="8756650" y="3135313"/>
          <p14:tracePt t="26153" x="8756650" y="3151188"/>
          <p14:tracePt t="26159" x="8756650" y="3167063"/>
          <p14:tracePt t="26171" x="8756650" y="3198813"/>
          <p14:tracePt t="26184" x="8756650" y="3214688"/>
          <p14:tracePt t="26198" x="8756650" y="3262313"/>
          <p14:tracePt t="26219" x="8772525" y="3325813"/>
          <p14:tracePt t="26227" x="8788400" y="3357563"/>
          <p14:tracePt t="26236" x="8788400" y="3389313"/>
          <p14:tracePt t="26253" x="8788400" y="3421063"/>
          <p14:tracePt t="26265" x="8804275" y="3468688"/>
          <p14:tracePt t="26288" x="8820150" y="3500438"/>
          <p14:tracePt t="26300" x="8820150" y="3516313"/>
          <p14:tracePt t="26318" x="8836025" y="3548063"/>
          <p14:tracePt t="26343" x="8866188" y="3595688"/>
          <p14:tracePt t="26372" x="8882063" y="3627438"/>
          <p14:tracePt t="26697" x="8836025" y="3325813"/>
          <p14:tracePt t="26712" x="8566150" y="1963738"/>
          <p14:tracePt t="26720" x="8391525" y="12192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5A20F-1E23-0E49-D2DF-BE4EE2CC17A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878804D-C7BD-09B7-9E9D-583BC84B5E74}"/>
              </a:ext>
            </a:extLst>
          </p:cNvPr>
          <p:cNvSpPr>
            <a:spLocks noGrp="1"/>
          </p:cNvSpPr>
          <p:nvPr>
            <p:ph type="title"/>
          </p:nvPr>
        </p:nvSpPr>
        <p:spPr/>
        <p:txBody>
          <a:bodyPr/>
          <a:lstStyle/>
          <a:p>
            <a:r>
              <a:rPr lang="es-ES" dirty="0"/>
              <a:t>6. 1. Análisis Univariante</a:t>
            </a:r>
          </a:p>
        </p:txBody>
      </p:sp>
      <p:sp>
        <p:nvSpPr>
          <p:cNvPr id="10" name="Rectángulo 9">
            <a:extLst>
              <a:ext uri="{FF2B5EF4-FFF2-40B4-BE49-F238E27FC236}">
                <a16:creationId xmlns:a16="http://schemas.microsoft.com/office/drawing/2014/main" id="{14C4E0F1-09E9-C5B5-9142-B0CBA96E6C2B}"/>
              </a:ext>
            </a:extLst>
          </p:cNvPr>
          <p:cNvSpPr/>
          <p:nvPr/>
        </p:nvSpPr>
        <p:spPr>
          <a:xfrm>
            <a:off x="1629916" y="2232058"/>
            <a:ext cx="2439782"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err="1">
                <a:solidFill>
                  <a:schemeClr val="tx1"/>
                </a:solidFill>
              </a:rPr>
              <a:t>Amount</a:t>
            </a:r>
            <a:endParaRPr lang="es-ES" altLang="es-ES" dirty="0">
              <a:solidFill>
                <a:schemeClr val="tx1"/>
              </a:solidFill>
            </a:endParaRPr>
          </a:p>
        </p:txBody>
      </p:sp>
      <p:cxnSp>
        <p:nvCxnSpPr>
          <p:cNvPr id="15" name="Conector recto de flecha 14">
            <a:extLst>
              <a:ext uri="{FF2B5EF4-FFF2-40B4-BE49-F238E27FC236}">
                <a16:creationId xmlns:a16="http://schemas.microsoft.com/office/drawing/2014/main" id="{ECC9D359-F222-5820-3752-01054C22EA1A}"/>
              </a:ext>
            </a:extLst>
          </p:cNvPr>
          <p:cNvCxnSpPr>
            <a:cxnSpLocks/>
            <a:stCxn id="10" idx="3"/>
          </p:cNvCxnSpPr>
          <p:nvPr/>
        </p:nvCxnSpPr>
        <p:spPr>
          <a:xfrm>
            <a:off x="4069698" y="2504411"/>
            <a:ext cx="3685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AC50B7BE-7E3D-B2BD-63C4-86EA3AC28723}"/>
              </a:ext>
            </a:extLst>
          </p:cNvPr>
          <p:cNvSpPr txBox="1"/>
          <p:nvPr/>
        </p:nvSpPr>
        <p:spPr>
          <a:xfrm>
            <a:off x="4510236" y="2181245"/>
            <a:ext cx="5688632" cy="646331"/>
          </a:xfrm>
          <a:prstGeom prst="rect">
            <a:avLst/>
          </a:prstGeom>
          <a:noFill/>
        </p:spPr>
        <p:txBody>
          <a:bodyPr wrap="square">
            <a:spAutoFit/>
          </a:bodyPr>
          <a:lstStyle/>
          <a:p>
            <a:pPr algn="ctr"/>
            <a:r>
              <a:rPr lang="es-ES" dirty="0"/>
              <a:t>La transformación logarítmica de esta variable redujo significativamente su asimetría, facilitando su análisis.</a:t>
            </a:r>
          </a:p>
        </p:txBody>
      </p:sp>
      <p:pic>
        <p:nvPicPr>
          <p:cNvPr id="3" name="image1.png" descr="Gráfico, Histograma&#10;&#10;El contenido generado por IA puede ser incorrecto.">
            <a:extLst>
              <a:ext uri="{FF2B5EF4-FFF2-40B4-BE49-F238E27FC236}">
                <a16:creationId xmlns:a16="http://schemas.microsoft.com/office/drawing/2014/main" id="{31B18F86-16C7-A263-9093-7646D0A7980F}"/>
              </a:ext>
            </a:extLst>
          </p:cNvPr>
          <p:cNvPicPr/>
          <p:nvPr/>
        </p:nvPicPr>
        <p:blipFill>
          <a:blip r:embed="rId5">
            <a:extLst>
              <a:ext uri="{28A0092B-C50C-407E-A947-70E740481C1C}">
                <a14:useLocalDpi xmlns:a14="http://schemas.microsoft.com/office/drawing/2010/main" val="0"/>
              </a:ext>
            </a:extLst>
          </a:blip>
          <a:srcRect/>
          <a:stretch>
            <a:fillRect/>
          </a:stretch>
        </p:blipFill>
        <p:spPr>
          <a:xfrm>
            <a:off x="3637650" y="3049116"/>
            <a:ext cx="4608512" cy="2972168"/>
          </a:xfrm>
          <a:prstGeom prst="rect">
            <a:avLst/>
          </a:prstGeom>
          <a:ln/>
        </p:spPr>
      </p:pic>
      <p:pic>
        <p:nvPicPr>
          <p:cNvPr id="16" name="Audio 15">
            <a:hlinkClick r:id="" action="ppaction://media"/>
            <a:extLst>
              <a:ext uri="{FF2B5EF4-FFF2-40B4-BE49-F238E27FC236}">
                <a16:creationId xmlns:a16="http://schemas.microsoft.com/office/drawing/2014/main" id="{7A9F71BF-4929-C49E-4306-AA1BB99644B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259890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222">
        <p159:morph option="byObject"/>
      </p:transition>
    </mc:Choice>
    <mc:Fallback>
      <p:transition spd="slow" advTm="142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35" x="3530600" y="3484563"/>
          <p14:tracePt t="52" x="3578225" y="3484563"/>
          <p14:tracePt t="56" x="3609975" y="3468688"/>
          <p14:tracePt t="71" x="3673475" y="3452813"/>
          <p14:tracePt t="77" x="3689350" y="3436938"/>
          <p14:tracePt t="85" x="3721100" y="3436938"/>
          <p14:tracePt t="112" x="3800475" y="3405188"/>
          <p14:tracePt t="116" x="3832225" y="3389313"/>
          <p14:tracePt t="127" x="3879850" y="3341688"/>
          <p14:tracePt t="136" x="3911600" y="3341688"/>
          <p14:tracePt t="146" x="3927475" y="3325813"/>
          <p14:tracePt t="151" x="3943350" y="3294063"/>
          <p14:tracePt t="156" x="3973513" y="3262313"/>
          <p14:tracePt t="160" x="3989388" y="3246438"/>
          <p14:tracePt t="184" x="4084638" y="3087688"/>
          <p14:tracePt t="186" x="4100513" y="3041650"/>
          <p14:tracePt t="203" x="4148138" y="2914650"/>
          <p14:tracePt t="217" x="4179888" y="2835275"/>
          <p14:tracePt t="237" x="4195763" y="2740025"/>
          <p14:tracePt t="250" x="4195763" y="2692400"/>
          <p14:tracePt t="267" x="4211638" y="2644775"/>
          <p14:tracePt t="270" x="4227513" y="2628900"/>
          <p14:tracePt t="294" x="4227513" y="2581275"/>
          <p14:tracePt t="301" x="4227513" y="2549525"/>
          <p14:tracePt t="311" x="4227513" y="2533650"/>
          <p14:tracePt t="328" x="4227513" y="2486025"/>
          <p14:tracePt t="338" x="4227513" y="2454275"/>
          <p14:tracePt t="357" x="4211638" y="2422525"/>
          <p14:tracePt t="361" x="4195763" y="2392363"/>
          <p14:tracePt t="372" x="4179888" y="2376488"/>
          <p14:tracePt t="375" x="4179888" y="2344738"/>
          <p14:tracePt t="393" x="4132263" y="2281238"/>
          <p14:tracePt t="396" x="4132263" y="2265363"/>
          <p14:tracePt t="409" x="4100513" y="2217738"/>
          <p14:tracePt t="430" x="4068763" y="2170113"/>
          <p14:tracePt t="437" x="3989388" y="2122488"/>
          <p14:tracePt t="444" x="3959225" y="2106613"/>
          <p14:tracePt t="453" x="3943350" y="2090738"/>
          <p14:tracePt t="468" x="3863975" y="2058988"/>
          <p14:tracePt t="471" x="3832225" y="2043113"/>
          <p14:tracePt t="497" x="3736975" y="1995488"/>
          <p14:tracePt t="504" x="3721100" y="1995488"/>
          <p14:tracePt t="507" x="3689350" y="1995488"/>
          <p14:tracePt t="521" x="3657600" y="1995488"/>
          <p14:tracePt t="528" x="3609975" y="1979613"/>
          <p14:tracePt t="536" x="3562350" y="1963738"/>
          <p14:tracePt t="555" x="3435350" y="1947863"/>
          <p14:tracePt t="563" x="3371850" y="1947863"/>
          <p14:tracePt t="573" x="3341688" y="1931988"/>
          <p14:tracePt t="578" x="3278188" y="1931988"/>
          <p14:tracePt t="586" x="3230563" y="1916113"/>
          <p14:tracePt t="605" x="3119438" y="1916113"/>
          <p14:tracePt t="625" x="3024188" y="1916113"/>
          <p14:tracePt t="629" x="3008313" y="1916113"/>
          <p14:tracePt t="639" x="2976563" y="1916113"/>
          <p14:tracePt t="656" x="2944813" y="1916113"/>
          <p14:tracePt t="676" x="2881313" y="1931988"/>
          <p14:tracePt t="681" x="2849563" y="1931988"/>
          <p14:tracePt t="689" x="2833688" y="1931988"/>
          <p14:tracePt t="694" x="2801938" y="1947863"/>
          <p14:tracePt t="707" x="2786063" y="1963738"/>
          <p14:tracePt t="723" x="2740025" y="1979613"/>
          <p14:tracePt t="735" x="2724150" y="1995488"/>
          <p14:tracePt t="752" x="2692400" y="2011363"/>
          <p14:tracePt t="772" x="2644775" y="2043113"/>
          <p14:tracePt t="786" x="2613025" y="2058988"/>
          <p14:tracePt t="790" x="2581275" y="2090738"/>
          <p14:tracePt t="805" x="2533650" y="2122488"/>
          <p14:tracePt t="815" x="2533650" y="2138363"/>
          <p14:tracePt t="826" x="2486025" y="2185988"/>
          <p14:tracePt t="840" x="2470150" y="2201863"/>
          <p14:tracePt t="845" x="2438400" y="2217738"/>
          <p14:tracePt t="851" x="2438400" y="2233613"/>
          <p14:tracePt t="879" x="2406650" y="2281238"/>
          <p14:tracePt t="881" x="2390775" y="2297113"/>
          <p14:tracePt t="887" x="2390775" y="2312988"/>
          <p14:tracePt t="895" x="2390775" y="2328863"/>
          <p14:tracePt t="903" x="2390775" y="2344738"/>
          <p14:tracePt t="908" x="2374900" y="2360613"/>
          <p14:tracePt t="921" x="2374900" y="2376488"/>
          <p14:tracePt t="943" x="2359025" y="2422525"/>
          <p14:tracePt t="949" x="2359025" y="2454275"/>
          <p14:tracePt t="961" x="2359025" y="2486025"/>
          <p14:tracePt t="968" x="2359025" y="2517775"/>
          <p14:tracePt t="987" x="2359025" y="2549525"/>
          <p14:tracePt t="991" x="2359025" y="2565400"/>
          <p14:tracePt t="1006" x="2359025" y="2613025"/>
          <p14:tracePt t="1028" x="2374900" y="2660650"/>
          <p14:tracePt t="1033" x="2374900" y="2676525"/>
          <p14:tracePt t="1041" x="2374900" y="2692400"/>
          <p14:tracePt t="1046" x="2390775" y="2708275"/>
          <p14:tracePt t="1059" x="2406650" y="2724150"/>
          <p14:tracePt t="1068" x="2422525" y="2740025"/>
          <p14:tracePt t="1096" x="2486025" y="2771775"/>
          <p14:tracePt t="1109" x="2517775" y="2787650"/>
          <p14:tracePt t="1121" x="2565400" y="2819400"/>
          <p14:tracePt t="1126" x="2597150" y="2819400"/>
          <p14:tracePt t="1131" x="2628900" y="2835275"/>
          <p14:tracePt t="1137" x="2628900" y="2851150"/>
          <p14:tracePt t="1158" x="2708275" y="2898775"/>
          <p14:tracePt t="1174" x="2754313" y="2898775"/>
          <p14:tracePt t="1178" x="2770188" y="2914650"/>
          <p14:tracePt t="1187" x="2786063" y="2914650"/>
          <p14:tracePt t="1190" x="2817813" y="2930525"/>
          <p14:tracePt t="1206" x="2881313" y="2946400"/>
          <p14:tracePt t="1222" x="2960688" y="2962275"/>
          <p14:tracePt t="1236" x="3071813" y="2962275"/>
          <p14:tracePt t="1240" x="3151188" y="2962275"/>
          <p14:tracePt t="1257" x="3262313" y="2962275"/>
          <p14:tracePt t="1269" x="3355975" y="2946400"/>
          <p14:tracePt t="1286" x="3419475" y="2930525"/>
          <p14:tracePt t="1289" x="3451225" y="2930525"/>
          <p14:tracePt t="1304" x="3514725" y="2914650"/>
          <p14:tracePt t="1322" x="3625850" y="2882900"/>
          <p14:tracePt t="1331" x="3673475" y="2867025"/>
          <p14:tracePt t="1339" x="3736975" y="2851150"/>
          <p14:tracePt t="1345" x="3800475" y="2835275"/>
          <p14:tracePt t="1353" x="3863975" y="2803525"/>
          <p14:tracePt t="1357" x="3927475" y="2787650"/>
          <p14:tracePt t="1372" x="4037013" y="2755900"/>
          <p14:tracePt t="1377" x="4100513" y="2724150"/>
          <p14:tracePt t="1385" x="4148138" y="2724150"/>
          <p14:tracePt t="1408" x="4243388" y="2676525"/>
          <p14:tracePt t="1423" x="4291013" y="2644775"/>
          <p14:tracePt t="1436" x="4338638" y="2613025"/>
          <p14:tracePt t="1440" x="4354513" y="2597150"/>
          <p14:tracePt t="1456" x="4386263" y="2565400"/>
          <p14:tracePt t="1471" x="4418013" y="2533650"/>
          <p14:tracePt t="1487" x="4433888" y="2486025"/>
          <p14:tracePt t="1505" x="4449763" y="2454275"/>
          <p14:tracePt t="1526" x="4449763" y="2422525"/>
          <p14:tracePt t="1530" x="4449763" y="2406650"/>
          <p14:tracePt t="1537" x="4449763" y="2376488"/>
          <p14:tracePt t="1553" x="4449763" y="2312988"/>
          <p14:tracePt t="1576" x="4418013" y="2138363"/>
          <p14:tracePt t="1588" x="4402138" y="2011363"/>
          <p14:tracePt t="1599" x="4338638" y="1947863"/>
          <p14:tracePt t="1608" x="4243388" y="1836738"/>
          <p14:tracePt t="1613" x="4179888" y="1757363"/>
          <p14:tracePt t="1626" x="3973513" y="1663700"/>
          <p14:tracePt t="1636" x="3879850" y="1647825"/>
          <p14:tracePt t="1657" x="3657600" y="1600200"/>
          <p14:tracePt t="1662" x="3562350" y="1600200"/>
          <p14:tracePt t="1676" x="3451225" y="1600200"/>
          <p14:tracePt t="1689" x="3262313" y="1600200"/>
          <p14:tracePt t="1713" x="3008313" y="1631950"/>
          <p14:tracePt t="1722" x="2897188" y="1647825"/>
          <p14:tracePt t="1731" x="2849563" y="1663700"/>
          <p14:tracePt t="1736" x="2801938" y="1679575"/>
          <p14:tracePt t="1759" x="2628900" y="1773238"/>
          <p14:tracePt t="1773" x="2454275" y="1884363"/>
          <p14:tracePt t="1780" x="2311400" y="1995488"/>
          <p14:tracePt t="1787" x="2168525" y="2043113"/>
          <p14:tracePt t="1794" x="2043113" y="2122488"/>
          <p14:tracePt t="1802" x="1931988" y="2201863"/>
          <p14:tracePt t="1822" x="1725613" y="2312988"/>
          <p14:tracePt t="1829" x="1693863" y="2328863"/>
          <p14:tracePt t="1840" x="1662113" y="2344738"/>
          <p14:tracePt t="1851" x="1630363" y="2360613"/>
          <p14:tracePt t="1857" x="1614488" y="2376488"/>
          <p14:tracePt t="1868" x="1598613" y="2376488"/>
          <p14:tracePt t="1886" x="1582738" y="2392363"/>
          <p14:tracePt t="1904" x="1582738" y="2406650"/>
          <p14:tracePt t="1927" x="1582738" y="2454275"/>
          <p14:tracePt t="1932" x="1582738" y="2470150"/>
          <p14:tracePt t="1942" x="1582738" y="2486025"/>
          <p14:tracePt t="1948" x="1614488" y="2533650"/>
          <p14:tracePt t="1954" x="1646238" y="2581275"/>
          <p14:tracePt t="1958" x="1693863" y="2644775"/>
          <p14:tracePt t="1965" x="1773238" y="2708275"/>
          <p14:tracePt t="1972" x="1820863" y="2803525"/>
          <p14:tracePt t="1992" x="1979613" y="2930525"/>
          <p14:tracePt t="2002" x="2152650" y="3057525"/>
          <p14:tracePt t="2019" x="2263775" y="3151188"/>
          <p14:tracePt t="2022" x="2311400" y="3182938"/>
          <p14:tracePt t="2038" x="2422525" y="3230563"/>
          <p14:tracePt t="2050" x="2533650" y="3278188"/>
          <p14:tracePt t="2069" x="2660650" y="3325813"/>
          <p14:tracePt t="2080" x="2817813" y="3373438"/>
          <p14:tracePt t="2090" x="2960688" y="3405188"/>
          <p14:tracePt t="2098" x="3024188" y="3421063"/>
          <p14:tracePt t="2104" x="3087688" y="3436938"/>
          <p14:tracePt t="2112" x="3151188" y="3452813"/>
          <p14:tracePt t="2120" x="3198813" y="3468688"/>
          <p14:tracePt t="2124" x="3230563" y="3484563"/>
          <p14:tracePt t="2138" x="3355975" y="3500438"/>
          <p14:tracePt t="2160" x="3498850" y="3500438"/>
          <p14:tracePt t="2169" x="3578225" y="3500438"/>
          <p14:tracePt t="2173" x="3657600" y="3500438"/>
          <p14:tracePt t="2188" x="3832225" y="3484563"/>
          <p14:tracePt t="2204" x="3973513" y="3452813"/>
          <p14:tracePt t="2209" x="4037013" y="3452813"/>
          <p14:tracePt t="2223" x="4116388" y="3436938"/>
          <p14:tracePt t="2239" x="4179888" y="3421063"/>
          <p14:tracePt t="2247" x="4211638" y="3421063"/>
          <p14:tracePt t="2253" x="4243388" y="3405188"/>
          <p14:tracePt t="2273" x="4322763" y="3389313"/>
          <p14:tracePt t="2277" x="4370388" y="3389313"/>
          <p14:tracePt t="2285" x="4418013" y="3373438"/>
          <p14:tracePt t="2305" x="4529138" y="3325813"/>
          <p14:tracePt t="2311" x="4560888" y="3309938"/>
          <p14:tracePt t="2319" x="4606925" y="3294063"/>
          <p14:tracePt t="2335" x="4702175" y="3230563"/>
          <p14:tracePt t="2362" x="4845050" y="3057525"/>
          <p14:tracePt t="2370" x="4876800" y="3009900"/>
          <p14:tracePt t="2377" x="4908550" y="2946400"/>
          <p14:tracePt t="2380" x="4924425" y="2898775"/>
          <p14:tracePt t="2387" x="4940300" y="2867025"/>
          <p14:tracePt t="2397" x="4956175" y="2819400"/>
          <p14:tracePt t="2405" x="4956175" y="2771775"/>
          <p14:tracePt t="2423" x="4972050" y="2628900"/>
          <p14:tracePt t="2438" x="4924425" y="2517775"/>
          <p14:tracePt t="2454" x="4845050" y="2392363"/>
          <p14:tracePt t="2458" x="4813300" y="2344738"/>
          <p14:tracePt t="2470" x="4686300" y="2185988"/>
          <p14:tracePt t="2493" x="4465638" y="1884363"/>
          <p14:tracePt t="2502" x="4386263" y="1804988"/>
          <p14:tracePt t="2505" x="4338638" y="1741488"/>
          <p14:tracePt t="2523" x="4195763" y="1647825"/>
          <p14:tracePt t="2536" x="4037013" y="1568450"/>
          <p14:tracePt t="2540" x="3973513" y="1536700"/>
          <p14:tracePt t="2555" x="3784600" y="1520825"/>
          <p14:tracePt t="2562" x="3705225" y="1504950"/>
          <p14:tracePt t="2569" x="3594100" y="1504950"/>
          <p14:tracePt t="2576" x="3514725" y="1504950"/>
          <p14:tracePt t="2584" x="3419475" y="1504950"/>
          <p14:tracePt t="2587" x="3341688" y="1504950"/>
          <p14:tracePt t="2606" x="3167063" y="1552575"/>
          <p14:tracePt t="2611" x="3103563" y="1568450"/>
          <p14:tracePt t="2620" x="3024188" y="1616075"/>
          <p14:tracePt t="2624" x="2944813" y="1663700"/>
          <p14:tracePt t="2628" x="2881313" y="1711325"/>
          <p14:tracePt t="2636" x="2786063" y="1773238"/>
          <p14:tracePt t="2654" x="2644775" y="1916113"/>
          <p14:tracePt t="2657" x="2581275" y="1963738"/>
          <p14:tracePt t="2668" x="2517775" y="2027238"/>
          <p14:tracePt t="2670" x="2470150" y="2106613"/>
          <p14:tracePt t="2688" x="2390775" y="2217738"/>
          <p14:tracePt t="2709" x="2327275" y="2312988"/>
          <p14:tracePt t="2712" x="2311400" y="2360613"/>
          <p14:tracePt t="2720" x="2279650" y="2376488"/>
          <p14:tracePt t="2739" x="2263775" y="2438400"/>
          <p14:tracePt t="2754" x="2232025" y="2533650"/>
          <p14:tracePt t="2779" x="2232025" y="2660650"/>
          <p14:tracePt t="2786" x="2232025" y="2692400"/>
          <p14:tracePt t="2790" x="2232025" y="2724150"/>
          <p14:tracePt t="2803" x="2247900" y="2771775"/>
          <p14:tracePt t="2810" x="2263775" y="2819400"/>
          <p14:tracePt t="2818" x="2295525" y="2851150"/>
          <p14:tracePt t="2823" x="2311400" y="2882900"/>
          <p14:tracePt t="2836" x="2327275" y="2914650"/>
          <p14:tracePt t="2860" x="2374900" y="2962275"/>
          <p14:tracePt t="2867" x="2406650" y="2978150"/>
          <p14:tracePt t="2873" x="2438400" y="2994025"/>
          <p14:tracePt t="2885" x="2470150" y="3009900"/>
          <p14:tracePt t="2892" x="2501900" y="3025775"/>
          <p14:tracePt t="2903" x="2517775" y="3025775"/>
          <p14:tracePt t="2906" x="2549525" y="3025775"/>
          <p14:tracePt t="2922" x="2581275" y="3041650"/>
          <p14:tracePt t="2926" x="2613025" y="3057525"/>
          <p14:tracePt t="2940" x="2644775" y="3057525"/>
          <p14:tracePt t="2956" x="2660650" y="3057525"/>
          <p14:tracePt t="2970" x="2708275" y="3057525"/>
          <p14:tracePt t="2991" x="2754313" y="3057525"/>
          <p14:tracePt t="2997" x="2770188" y="3057525"/>
          <p14:tracePt t="3002" x="2786063" y="3057525"/>
          <p14:tracePt t="3009" x="2801938" y="3057525"/>
          <p14:tracePt t="3020" x="2817813" y="3057525"/>
          <p14:tracePt t="3037" x="2865438" y="3057525"/>
          <p14:tracePt t="3043" x="2881313" y="3057525"/>
          <p14:tracePt t="3054" x="2928938" y="3057525"/>
          <p14:tracePt t="3069" x="2992438" y="3057525"/>
          <p14:tracePt t="3076" x="3024188" y="3057525"/>
          <p14:tracePt t="3083" x="3055938" y="3057525"/>
          <p14:tracePt t="3090" x="3103563" y="3057525"/>
          <p14:tracePt t="3095" x="3151188" y="3057525"/>
          <p14:tracePt t="3103" x="3198813" y="3057525"/>
          <p14:tracePt t="3111" x="3246438" y="3057525"/>
          <p14:tracePt t="3136" x="3435350" y="3057525"/>
          <p14:tracePt t="3141" x="3482975" y="3057525"/>
          <p14:tracePt t="3147" x="3498850" y="3057525"/>
          <p14:tracePt t="3156" x="3546475" y="3041650"/>
          <p14:tracePt t="3172" x="3594100" y="3025775"/>
          <p14:tracePt t="3186" x="3657600" y="2994025"/>
          <p14:tracePt t="3190" x="3673475" y="2994025"/>
          <p14:tracePt t="3203" x="3736975" y="2978150"/>
          <p14:tracePt t="3225" x="3800475" y="2930525"/>
          <p14:tracePt t="3239" x="3816350" y="2930525"/>
          <p14:tracePt t="3253" x="3848100" y="2898775"/>
          <p14:tracePt t="3275" x="3911600" y="2835275"/>
          <p14:tracePt t="3280" x="3943350" y="2803525"/>
          <p14:tracePt t="3288" x="3973513" y="2787650"/>
          <p14:tracePt t="3312" x="4005263" y="2755900"/>
          <p14:tracePt t="3317" x="4021138" y="2740025"/>
          <p14:tracePt t="3322" x="4037013" y="2724150"/>
          <p14:tracePt t="3331" x="4037013" y="2708275"/>
          <p14:tracePt t="3338" x="4052888" y="2708275"/>
          <p14:tracePt t="3354" x="4068763" y="2660650"/>
          <p14:tracePt t="3371" x="4068763" y="2613025"/>
          <p14:tracePt t="3387" x="4068763" y="2565400"/>
          <p14:tracePt t="3407" x="4068763" y="2501900"/>
          <p14:tracePt t="3410" x="4052888" y="2486025"/>
          <p14:tracePt t="3419" x="4037013" y="2454275"/>
          <p14:tracePt t="3440" x="3989388" y="2376488"/>
          <p14:tracePt t="3457" x="3973513" y="2344738"/>
          <p14:tracePt t="3476" x="3911600" y="2281238"/>
          <p14:tracePt t="3484" x="3879850" y="2249488"/>
          <p14:tracePt t="3487" x="3848100" y="2233613"/>
          <p14:tracePt t="3496" x="3848100" y="2201863"/>
          <p14:tracePt t="3503" x="3816350" y="2185988"/>
          <p14:tracePt t="3524" x="3689350" y="2106613"/>
          <p14:tracePt t="3529" x="3657600" y="2090738"/>
          <p14:tracePt t="3536" x="3594100" y="2074863"/>
          <p14:tracePt t="3560" x="3371850" y="2011363"/>
          <p14:tracePt t="3567" x="3294063" y="1995488"/>
          <p14:tracePt t="3574" x="3182938" y="1963738"/>
          <p14:tracePt t="3577" x="3119438" y="1963738"/>
          <p14:tracePt t="3585" x="3055938" y="1963738"/>
          <p14:tracePt t="3605" x="2897188" y="1963738"/>
          <p14:tracePt t="3619" x="2786063" y="1963738"/>
          <p14:tracePt t="3626" x="2740025" y="1979613"/>
          <p14:tracePt t="3636" x="2692400" y="1995488"/>
          <p14:tracePt t="3639" x="2628900" y="2027238"/>
          <p14:tracePt t="3656" x="2533650" y="2074863"/>
          <p14:tracePt t="3660" x="2486025" y="2106613"/>
          <p14:tracePt t="3669" x="2438400" y="2138363"/>
          <p14:tracePt t="3685" x="2390775" y="2170113"/>
          <p14:tracePt t="3689" x="2359025" y="2185988"/>
          <p14:tracePt t="3711" x="2279650" y="2265363"/>
          <p14:tracePt t="3715" x="2263775" y="2281238"/>
          <p14:tracePt t="3723" x="2247900" y="2312988"/>
          <p14:tracePt t="3739" x="2184400" y="2406650"/>
          <p14:tracePt t="3745" x="2152650" y="2454275"/>
          <p14:tracePt t="3751" x="2136775" y="2486025"/>
          <p14:tracePt t="3758" x="2106613" y="2549525"/>
          <p14:tracePt t="3772" x="2074863" y="2644775"/>
          <p14:tracePt t="3776" x="2074863" y="2676525"/>
          <p14:tracePt t="3783" x="2074863" y="2708275"/>
          <p14:tracePt t="3801" x="2058988" y="2740025"/>
          <p14:tracePt t="3804" x="2058988" y="2771775"/>
          <p14:tracePt t="3819" x="2058988" y="2803525"/>
          <p14:tracePt t="3835" x="2058988" y="2851150"/>
          <p14:tracePt t="3856" x="2074863" y="2914650"/>
          <p14:tracePt t="3862" x="2090738" y="2930525"/>
          <p14:tracePt t="3872" x="2106613" y="2946400"/>
          <p14:tracePt t="3889" x="2184400" y="3009900"/>
          <p14:tracePt t="3907" x="2247900" y="3057525"/>
          <p14:tracePt t="3920" x="2327275" y="3087688"/>
          <p14:tracePt t="3923" x="2359025" y="3119438"/>
          <p14:tracePt t="3939" x="2438400" y="3135313"/>
          <p14:tracePt t="3944" x="2486025" y="3151188"/>
          <p14:tracePt t="3952" x="2517775" y="3151188"/>
          <p14:tracePt t="3973" x="2628900" y="3182938"/>
          <p14:tracePt t="3986" x="2692400" y="3198813"/>
          <p14:tracePt t="4007" x="2833688" y="3214688"/>
          <p14:tracePt t="4012" x="2897188" y="3214688"/>
          <p14:tracePt t="4021" x="2960688" y="3214688"/>
          <p14:tracePt t="4039" x="3087688" y="3214688"/>
          <p14:tracePt t="4042" x="3151188" y="3214688"/>
          <p14:tracePt t="4051" x="3230563" y="3214688"/>
          <p14:tracePt t="4055" x="3278188" y="3214688"/>
          <p14:tracePt t="4070" x="3371850" y="3214688"/>
          <p14:tracePt t="4076" x="3403600" y="3198813"/>
          <p14:tracePt t="4084" x="3435350" y="3182938"/>
          <p14:tracePt t="4105" x="3514725" y="3167063"/>
          <p14:tracePt t="4112" x="3530600" y="3151188"/>
          <p14:tracePt t="4121" x="3578225" y="3135313"/>
          <p14:tracePt t="4125" x="3609975" y="3119438"/>
          <p14:tracePt t="4130" x="3625850" y="3103563"/>
          <p14:tracePt t="4136" x="3641725" y="3087688"/>
          <p14:tracePt t="4158" x="3705225" y="3041650"/>
          <p14:tracePt t="4167" x="3736975" y="3025775"/>
          <p14:tracePt t="4187" x="3800475" y="2978150"/>
          <p14:tracePt t="4201" x="3832225" y="2946400"/>
          <p14:tracePt t="4220" x="3879850" y="2898775"/>
          <p14:tracePt t="4242" x="3895725" y="2867025"/>
          <p14:tracePt t="4253" x="3927475" y="2835275"/>
          <p14:tracePt t="4257" x="3943350" y="2835275"/>
          <p14:tracePt t="4271" x="3959225" y="2771775"/>
          <p14:tracePt t="4285" x="3959225" y="2740025"/>
          <p14:tracePt t="4290" x="3959225" y="2724150"/>
          <p14:tracePt t="4296" x="3959225" y="2692400"/>
          <p14:tracePt t="4302" x="3959225" y="2676525"/>
          <p14:tracePt t="4327" x="3959225" y="2613025"/>
          <p14:tracePt t="4334" x="3959225" y="2597150"/>
          <p14:tracePt t="4341" x="3943350" y="2565400"/>
          <p14:tracePt t="4346" x="3927475" y="2533650"/>
          <p14:tracePt t="4354" x="3911600" y="2533650"/>
          <p14:tracePt t="4368" x="3895725" y="2470150"/>
          <p14:tracePt t="4375" x="3879850" y="2470150"/>
          <p14:tracePt t="4379" x="3863975" y="2438400"/>
          <p14:tracePt t="4387" x="3848100" y="2406650"/>
          <p14:tracePt t="4407" x="3768725" y="2344738"/>
          <p14:tracePt t="4417" x="3752850" y="2328863"/>
          <p14:tracePt t="4421" x="3736975" y="2312988"/>
          <p14:tracePt t="4442" x="3673475" y="2249488"/>
          <p14:tracePt t="4450" x="3657600" y="2233613"/>
          <p14:tracePt t="4472" x="3609975" y="2201863"/>
          <p14:tracePt t="4476" x="3594100" y="2201863"/>
          <p14:tracePt t="4486" x="3578225" y="2185988"/>
          <p14:tracePt t="4507" x="3530600" y="2154238"/>
          <p14:tracePt t="4511" x="3514725" y="2154238"/>
          <p14:tracePt t="4520" x="3498850" y="2154238"/>
          <p14:tracePt t="4540" x="3419475" y="2154238"/>
          <p14:tracePt t="4546" x="3387725" y="2154238"/>
          <p14:tracePt t="4552" x="3355975" y="2154238"/>
          <p14:tracePt t="4570" x="3294063" y="2154238"/>
          <p14:tracePt t="4576" x="3246438" y="2154238"/>
          <p14:tracePt t="4580" x="3230563" y="2154238"/>
          <p14:tracePt t="4587" x="3182938" y="2154238"/>
          <p14:tracePt t="4594" x="3151188" y="2154238"/>
          <p14:tracePt t="4601" x="3135313" y="2154238"/>
          <p14:tracePt t="4608" x="3103563" y="2154238"/>
          <p14:tracePt t="4621" x="3055938" y="2154238"/>
          <p14:tracePt t="4643" x="2960688" y="2201863"/>
          <p14:tracePt t="4654" x="2928938" y="2217738"/>
          <p14:tracePt t="4657" x="2897188" y="2217738"/>
          <p14:tracePt t="4675" x="2865438" y="2249488"/>
          <p14:tracePt t="4679" x="2833688" y="2265363"/>
          <p14:tracePt t="4687" x="2817813" y="2297113"/>
          <p14:tracePt t="4692" x="2786063" y="2328863"/>
          <p14:tracePt t="4710" x="2754313" y="2376488"/>
          <p14:tracePt t="4713" x="2740025" y="2422525"/>
          <p14:tracePt t="4720" x="2724150" y="2454275"/>
          <p14:tracePt t="4736" x="2676525" y="2517775"/>
          <p14:tracePt t="4740" x="2676525" y="2565400"/>
          <p14:tracePt t="4754" x="2644775" y="2628900"/>
          <p14:tracePt t="4778" x="2644775" y="2708275"/>
          <p14:tracePt t="4787" x="2628900" y="2740025"/>
          <p14:tracePt t="4794" x="2613025" y="2755900"/>
          <p14:tracePt t="4801" x="2613025" y="2771775"/>
          <p14:tracePt t="4817" x="2613025" y="2787650"/>
          <p14:tracePt t="4837" x="2613025" y="2819400"/>
          <p14:tracePt t="4845" x="2613025" y="2835275"/>
          <p14:tracePt t="4857" x="2613025" y="2851150"/>
          <p14:tracePt t="4863" x="2613025" y="2882900"/>
          <p14:tracePt t="4877" x="2613025" y="2914650"/>
          <p14:tracePt t="4892" x="2628900" y="2930525"/>
          <p14:tracePt t="4898" x="2628900" y="2946400"/>
          <p14:tracePt t="4911" x="2628900" y="2962275"/>
          <p14:tracePt t="4918" x="2628900" y="2978150"/>
          <p14:tracePt t="4941" x="2660650" y="2994025"/>
          <p14:tracePt t="4946" x="2660650" y="3009900"/>
          <p14:tracePt t="4953" x="2660650" y="3025775"/>
          <p14:tracePt t="4979" x="2708275" y="3057525"/>
          <p14:tracePt t="4988" x="2724150" y="3057525"/>
          <p14:tracePt t="4998" x="2754313" y="3073400"/>
          <p14:tracePt t="5004" x="2754313" y="3087688"/>
          <p14:tracePt t="5017" x="2770188" y="3103563"/>
          <p14:tracePt t="5039" x="2817813" y="3135313"/>
          <p14:tracePt t="5051" x="2833688" y="3135313"/>
          <p14:tracePt t="5058" x="2849563" y="3151188"/>
          <p14:tracePt t="5065" x="2865438" y="3151188"/>
          <p14:tracePt t="5078" x="2881313" y="3151188"/>
          <p14:tracePt t="5091" x="2897188" y="3151188"/>
          <p14:tracePt t="5101" x="2913063" y="3151188"/>
          <p14:tracePt t="5112" x="2928938" y="3151188"/>
          <p14:tracePt t="5124" x="2960688" y="3151188"/>
          <p14:tracePt t="5141" x="3008313" y="3151188"/>
          <p14:tracePt t="5156" x="3024188" y="3151188"/>
          <p14:tracePt t="5171" x="3055938" y="3151188"/>
          <p14:tracePt t="5186" x="3087688" y="3135313"/>
          <p14:tracePt t="5190" x="3103563" y="3119438"/>
          <p14:tracePt t="5202" x="3135313" y="3119438"/>
          <p14:tracePt t="5218" x="3214688" y="3087688"/>
          <p14:tracePt t="5223" x="3230563" y="3073400"/>
          <p14:tracePt t="5245" x="3309938" y="3041650"/>
          <p14:tracePt t="5254" x="3341688" y="3009900"/>
          <p14:tracePt t="5258" x="3355975" y="2994025"/>
          <p14:tracePt t="5267" x="3387725" y="2978150"/>
          <p14:tracePt t="5271" x="3403600" y="2978150"/>
          <p14:tracePt t="5281" x="3419475" y="2946400"/>
          <p14:tracePt t="5287" x="3435350" y="2930525"/>
          <p14:tracePt t="5301" x="3467100" y="2914650"/>
          <p14:tracePt t="5318" x="3498850" y="2898775"/>
          <p14:tracePt t="5322" x="3514725" y="2882900"/>
          <p14:tracePt t="5327" x="3530600" y="2867025"/>
          <p14:tracePt t="5340" x="3546475" y="2867025"/>
          <p14:tracePt t="5351" x="3562350" y="2851150"/>
          <p14:tracePt t="5354" x="3562350" y="2835275"/>
          <p14:tracePt t="5374" x="3578225" y="2835275"/>
          <p14:tracePt t="5379" x="3594100" y="2819400"/>
          <p14:tracePt t="5387" x="3609975" y="2803525"/>
          <p14:tracePt t="5406" x="3609975" y="2787650"/>
          <p14:tracePt t="5420" x="3625850" y="2787650"/>
          <p14:tracePt t="5437" x="3625850" y="2771775"/>
          <p14:tracePt t="5460" x="3641725" y="2755900"/>
          <p14:tracePt t="5470" x="3641725" y="2740025"/>
          <p14:tracePt t="5487" x="3641725" y="2708275"/>
          <p14:tracePt t="5507" x="3641725" y="2676525"/>
          <p14:tracePt t="5520" x="3641725" y="2660650"/>
          <p14:tracePt t="5534" x="3641725" y="2644775"/>
          <p14:tracePt t="5558" x="3625850" y="2613025"/>
          <p14:tracePt t="5562" x="3625850" y="2597150"/>
          <p14:tracePt t="5569" x="3625850" y="2581275"/>
          <p14:tracePt t="5584" x="3609975" y="2549525"/>
          <p14:tracePt t="5590" x="3594100" y="2549525"/>
          <p14:tracePt t="5601" x="3578225" y="2517775"/>
          <p14:tracePt t="5618" x="3562350" y="2454275"/>
          <p14:tracePt t="5625" x="3546475" y="2438400"/>
          <p14:tracePt t="5635" x="3530600" y="2438400"/>
          <p14:tracePt t="5640" x="3530600" y="2406650"/>
          <p14:tracePt t="5645" x="3514725" y="2392363"/>
          <p14:tracePt t="5652" x="3498850" y="2392363"/>
          <p14:tracePt t="5668" x="3467100" y="2344738"/>
          <p14:tracePt t="5672" x="3451225" y="2344738"/>
          <p14:tracePt t="5688" x="3403600" y="2312988"/>
          <p14:tracePt t="5704" x="3371850" y="2297113"/>
          <p14:tracePt t="5723" x="3278188" y="2265363"/>
          <p14:tracePt t="5728" x="3246438" y="2265363"/>
          <p14:tracePt t="5739" x="3214688" y="2249488"/>
          <p14:tracePt t="5741" x="3198813" y="2249488"/>
          <p14:tracePt t="5750" x="3167063" y="2249488"/>
          <p14:tracePt t="5773" x="3103563" y="2249488"/>
          <p14:tracePt t="5778" x="3087688" y="2249488"/>
          <p14:tracePt t="5784" x="3071813" y="2249488"/>
          <p14:tracePt t="5804" x="3040063" y="2249488"/>
          <p14:tracePt t="5812" x="3024188" y="2249488"/>
          <p14:tracePt t="5821" x="3008313" y="2281238"/>
          <p14:tracePt t="5826" x="3008313" y="2312988"/>
          <p14:tracePt t="5832" x="3008313" y="2328863"/>
          <p14:tracePt t="5840" x="3008313" y="2392363"/>
          <p14:tracePt t="5852" x="3008313" y="2533650"/>
          <p14:tracePt t="5858" x="3040063" y="2644775"/>
          <p14:tracePt t="5869" x="3071813" y="2755900"/>
          <p14:tracePt t="5873" x="3167063" y="2930525"/>
          <p14:tracePt t="5884" x="3246438" y="3119438"/>
          <p14:tracePt t="5888" x="3371850" y="3262313"/>
          <p14:tracePt t="5901" x="3594100" y="3532188"/>
          <p14:tracePt t="5924" x="4227513" y="4117975"/>
          <p14:tracePt t="5930" x="4529138" y="4419600"/>
          <p14:tracePt t="5936" x="4781550" y="4672013"/>
          <p14:tracePt t="5946" x="4940300" y="4846638"/>
          <p14:tracePt t="5952" x="5083175" y="5021263"/>
          <p14:tracePt t="5972" x="5510213" y="5495925"/>
          <p14:tracePt t="5976" x="5668963" y="5670550"/>
          <p14:tracePt t="5987" x="5780088" y="5781675"/>
          <p14:tracePt t="6004" x="6032500" y="6065838"/>
          <p14:tracePt t="6026" x="6159500" y="6192838"/>
          <p14:tracePt t="6035" x="6175375" y="6224588"/>
          <p14:tracePt t="6057" x="6207125" y="6256338"/>
          <p14:tracePt t="6061" x="6207125" y="6272213"/>
          <p14:tracePt t="6076" x="6223000" y="6272213"/>
          <p14:tracePt t="6083" x="6223000" y="6288088"/>
          <p14:tracePt t="6318" x="6207125" y="6288088"/>
          <p14:tracePt t="6336" x="6175375" y="6288088"/>
          <p14:tracePt t="6351" x="6111875" y="6303963"/>
          <p14:tracePt t="6361" x="6080125" y="6319838"/>
          <p14:tracePt t="6367" x="6048375" y="6319838"/>
          <p14:tracePt t="6377" x="6016625" y="6335713"/>
          <p14:tracePt t="6385" x="6000750" y="6335713"/>
          <p14:tracePt t="6405" x="5953125" y="6335713"/>
          <p14:tracePt t="6420" x="5921375" y="6335713"/>
          <p14:tracePt t="6441" x="5889625" y="6335713"/>
          <p14:tracePt t="6453" x="5873750" y="6335713"/>
          <p14:tracePt t="6475" x="5857875" y="6335713"/>
          <p14:tracePt t="6490" x="5857875" y="6351588"/>
          <p14:tracePt t="6502" x="5842000" y="6351588"/>
          <p14:tracePt t="6545" x="5826125" y="6351588"/>
          <p14:tracePt t="6571" x="5810250" y="6351588"/>
          <p14:tracePt t="6595" x="5794375" y="6351588"/>
          <p14:tracePt t="6698" x="5810250" y="6351588"/>
          <p14:tracePt t="6732" x="5953125" y="6335713"/>
          <p14:tracePt t="6740" x="6000750" y="6319838"/>
          <p14:tracePt t="6751" x="6080125" y="6303963"/>
          <p14:tracePt t="6759" x="6223000" y="6288088"/>
          <p14:tracePt t="6775" x="6397625" y="6256338"/>
          <p14:tracePt t="6781" x="6443663" y="6240463"/>
          <p14:tracePt t="6786" x="6491288" y="6224588"/>
          <p14:tracePt t="6794" x="6538913" y="6208713"/>
          <p14:tracePt t="6800" x="6586538" y="6208713"/>
          <p14:tracePt t="6817" x="6618288" y="6192838"/>
          <p14:tracePt t="6826" x="6634163" y="6176963"/>
          <p14:tracePt t="6830" x="6650038" y="6176963"/>
          <p14:tracePt t="6849" x="6681788" y="6176963"/>
          <p14:tracePt t="6859" x="6697663" y="6176963"/>
          <p14:tracePt t="6890" x="6713538" y="6176963"/>
          <p14:tracePt t="6904" x="6729413" y="6176963"/>
          <p14:tracePt t="6980" x="6745288" y="6176963"/>
          <p14:tracePt t="7002" x="6777038" y="6145213"/>
          <p14:tracePt t="7023" x="6792913" y="6129338"/>
          <p14:tracePt t="7037" x="6808788" y="6129338"/>
          <p14:tracePt t="7048" x="6824663" y="6129338"/>
          <p14:tracePt t="7056" x="6856413" y="6113463"/>
          <p14:tracePt t="7070" x="6856413" y="6097588"/>
          <p14:tracePt t="7079" x="6872288" y="6097588"/>
          <p14:tracePt t="7089" x="6888163" y="6097588"/>
          <p14:tracePt t="7110" x="6904038" y="6097588"/>
          <p14:tracePt t="7125" x="6919913" y="6097588"/>
          <p14:tracePt t="7196" x="6919913" y="6113463"/>
          <p14:tracePt t="7210" x="6904038" y="6113463"/>
          <p14:tracePt t="7223" x="6872288" y="6129338"/>
          <p14:tracePt t="7238" x="6856413" y="6129338"/>
          <p14:tracePt t="7260" x="6792913" y="6161088"/>
          <p14:tracePt t="7273" x="6745288" y="6161088"/>
          <p14:tracePt t="7284" x="6697663" y="6161088"/>
          <p14:tracePt t="7293" x="6681788" y="6176963"/>
          <p14:tracePt t="7301" x="6634163" y="6176963"/>
          <p14:tracePt t="7305" x="6602413" y="6192838"/>
          <p14:tracePt t="7318" x="6586538" y="6192838"/>
          <p14:tracePt t="7325" x="6523038" y="6208713"/>
          <p14:tracePt t="7335" x="6507163" y="6208713"/>
          <p14:tracePt t="7350" x="6459538" y="6224588"/>
          <p14:tracePt t="7354" x="6427788" y="6224588"/>
          <p14:tracePt t="7374" x="6381750" y="6224588"/>
          <p14:tracePt t="7383" x="6365875" y="6224588"/>
          <p14:tracePt t="7388" x="6350000" y="6224588"/>
          <p14:tracePt t="7394" x="6350000" y="6240463"/>
          <p14:tracePt t="7403" x="6334125" y="6240463"/>
          <p14:tracePt t="7419" x="6318250" y="6240463"/>
          <p14:tracePt t="7423" x="6302375" y="6240463"/>
          <p14:tracePt t="7435" x="6286500" y="6240463"/>
          <p14:tracePt t="7456" x="6270625" y="6240463"/>
          <p14:tracePt t="7469" x="6254750" y="6240463"/>
          <p14:tracePt t="7679" x="6270625" y="6240463"/>
          <p14:tracePt t="7693" x="6286500" y="6240463"/>
          <p14:tracePt t="7711" x="6334125" y="6208713"/>
          <p14:tracePt t="7717" x="6381750" y="6192838"/>
          <p14:tracePt t="7721" x="6411913" y="6176963"/>
          <p14:tracePt t="7727" x="6443663" y="6161088"/>
          <p14:tracePt t="7740" x="6507163" y="6145213"/>
          <p14:tracePt t="7756" x="6538913" y="6129338"/>
          <p14:tracePt t="7767" x="6570663" y="6129338"/>
          <p14:tracePt t="7770" x="6586538" y="6113463"/>
          <p14:tracePt t="7784" x="6634163" y="6097588"/>
          <p14:tracePt t="7803" x="6713538" y="6065838"/>
          <p14:tracePt t="7818" x="6761163" y="6034088"/>
          <p14:tracePt t="7838" x="6856413" y="6018213"/>
          <p14:tracePt t="7846" x="6888163" y="6018213"/>
          <p14:tracePt t="7853" x="6904038" y="6002338"/>
          <p14:tracePt t="7867" x="6935788" y="6002338"/>
          <p14:tracePt t="7869" x="6967538" y="5986463"/>
          <p14:tracePt t="7877" x="6999288" y="5986463"/>
          <p14:tracePt t="7884" x="7013575" y="5970588"/>
          <p14:tracePt t="7910" x="7061200" y="5954713"/>
          <p14:tracePt t="7926" x="7077075" y="5954713"/>
          <p14:tracePt t="7940" x="7092950" y="5954713"/>
          <p14:tracePt t="8073" x="7092950" y="5970588"/>
          <p14:tracePt t="8104" x="7092950" y="5986463"/>
          <p14:tracePt t="8130" x="7092950" y="6002338"/>
          <p14:tracePt t="8143" x="7077075" y="6018213"/>
          <p14:tracePt t="8157" x="7061200" y="6018213"/>
          <p14:tracePt t="8173" x="7045325" y="6034088"/>
          <p14:tracePt t="8176" x="7029450" y="6049963"/>
          <p14:tracePt t="8188" x="7013575" y="6049963"/>
          <p14:tracePt t="8205" x="6983413" y="6081713"/>
          <p14:tracePt t="8217" x="6951663" y="6097588"/>
          <p14:tracePt t="8221" x="6935788" y="6113463"/>
          <p14:tracePt t="8234" x="6888163" y="6129338"/>
          <p14:tracePt t="8240" x="6872288" y="6129338"/>
          <p14:tracePt t="8249" x="6840538" y="6145213"/>
          <p14:tracePt t="8252" x="6808788" y="6161088"/>
          <p14:tracePt t="8266" x="6745288" y="6192838"/>
          <p14:tracePt t="8284" x="6665913" y="6208713"/>
          <p14:tracePt t="8287" x="6634163" y="6208713"/>
          <p14:tracePt t="8300" x="6554788" y="6240463"/>
          <p14:tracePt t="8316" x="6507163" y="6240463"/>
          <p14:tracePt t="8322" x="6475413" y="6240463"/>
          <p14:tracePt t="8333" x="6459538" y="6240463"/>
          <p14:tracePt t="8337" x="6443663" y="6240463"/>
          <p14:tracePt t="8345" x="6427788" y="6240463"/>
          <p14:tracePt t="8357" x="6411913" y="6240463"/>
          <p14:tracePt t="8367" x="6397625" y="6240463"/>
          <p14:tracePt t="8384" x="6381750" y="6240463"/>
          <p14:tracePt t="8403" x="6365875" y="6240463"/>
          <p14:tracePt t="8453" x="6350000" y="6240463"/>
          <p14:tracePt t="9021" x="6334125" y="6240463"/>
          <p14:tracePt t="9035" x="6286500" y="6240463"/>
          <p14:tracePt t="9052" x="6223000" y="6240463"/>
          <p14:tracePt t="9057" x="6207125" y="6240463"/>
          <p14:tracePt t="9064" x="6175375" y="6240463"/>
          <p14:tracePt t="9077" x="6111875" y="6240463"/>
          <p14:tracePt t="9088" x="6080125" y="6240463"/>
          <p14:tracePt t="9100" x="6032500" y="6240463"/>
          <p14:tracePt t="9116" x="5984875" y="6240463"/>
          <p14:tracePt t="9128" x="5905500" y="6272213"/>
          <p14:tracePt t="9144" x="5716588" y="6415088"/>
          <p14:tracePt t="9156" x="5335588" y="6746875"/>
          <p14:tracePt t="9377" x="4670425" y="6619875"/>
          <p14:tracePt t="9394" x="4702175" y="6319838"/>
          <p14:tracePt t="9404" x="4702175" y="6176963"/>
          <p14:tracePt t="9407" x="4702175" y="6081713"/>
          <p14:tracePt t="9416" x="4702175" y="5970588"/>
          <p14:tracePt t="9437" x="4702175" y="5670550"/>
          <p14:tracePt t="9454" x="4702175" y="5480050"/>
          <p14:tracePt t="9468" x="4702175" y="5384800"/>
          <p14:tracePt t="9487" x="4718050" y="5257800"/>
          <p14:tracePt t="9501" x="4733925" y="5146675"/>
          <p14:tracePt t="9504" x="4733925" y="5100638"/>
          <p14:tracePt t="9520" x="4749800" y="5005388"/>
          <p14:tracePt t="9523" x="4749800" y="4941888"/>
          <p14:tracePt t="9534" x="4765675" y="4894263"/>
          <p14:tracePt t="9551" x="4765675" y="4799013"/>
          <p14:tracePt t="9568" x="4765675" y="4751388"/>
          <p14:tracePt t="9585" x="4781550" y="4719638"/>
          <p14:tracePt t="9591" x="4781550" y="4687888"/>
          <p14:tracePt t="9600" x="4781550" y="4672013"/>
          <p14:tracePt t="9615" x="4781550" y="4640263"/>
          <p14:tracePt t="9637" x="4797425" y="4624388"/>
          <p14:tracePt t="9643" x="4797425" y="4608513"/>
          <p14:tracePt t="9664" x="4813300" y="4592638"/>
          <p14:tracePt t="9676" x="4845050" y="4576763"/>
          <p14:tracePt t="9687" x="4876800" y="4560888"/>
          <p14:tracePt t="9690" x="4924425" y="4545013"/>
          <p14:tracePt t="9707" x="4987925" y="4529138"/>
          <p14:tracePt t="9710" x="5035550" y="4529138"/>
          <p14:tracePt t="9718" x="5067300" y="4513263"/>
          <p14:tracePt t="9737" x="5162550" y="4513263"/>
          <p14:tracePt t="9740" x="5192713" y="4497388"/>
          <p14:tracePt t="9755" x="5256213" y="4497388"/>
          <p14:tracePt t="9768" x="5303838" y="4497388"/>
          <p14:tracePt t="9788" x="5367338" y="4497388"/>
          <p14:tracePt t="9801" x="5414963" y="4497388"/>
          <p14:tracePt t="9828" x="5526088" y="4497388"/>
          <p14:tracePt t="9836" x="5589588" y="4513263"/>
          <p14:tracePt t="9847" x="5621338" y="4513263"/>
          <p14:tracePt t="9857" x="5684838" y="4545013"/>
          <p14:tracePt t="9865" x="5700713" y="4560888"/>
          <p14:tracePt t="9886" x="5794375" y="4592638"/>
          <p14:tracePt t="9893" x="5826125" y="4608513"/>
          <p14:tracePt t="9905" x="5873750" y="4640263"/>
          <p14:tracePt t="9919" x="5937250" y="4672013"/>
          <p14:tracePt t="9941" x="6000750" y="4719638"/>
          <p14:tracePt t="9947" x="6016625" y="4735513"/>
          <p14:tracePt t="9956" x="6032500" y="4767263"/>
          <p14:tracePt t="9961" x="6048375" y="4767263"/>
          <p14:tracePt t="9967" x="6080125" y="4783138"/>
          <p14:tracePt t="9985" x="6111875" y="4814888"/>
          <p14:tracePt t="9988" x="6127750" y="4846638"/>
          <p14:tracePt t="10004" x="6159500" y="4894263"/>
          <p14:tracePt t="10021" x="6223000" y="4926013"/>
          <p14:tracePt t="10025" x="6238875" y="4941888"/>
          <p14:tracePt t="10033" x="6254750" y="4957763"/>
          <p14:tracePt t="10059" x="6334125" y="5021263"/>
          <p14:tracePt t="10065" x="6365875" y="5037138"/>
          <p14:tracePt t="10074" x="6381750" y="5053013"/>
          <p14:tracePt t="10084" x="6427788" y="5084763"/>
          <p14:tracePt t="10099" x="6475413" y="5100638"/>
          <p14:tracePt t="10120" x="6538913" y="5132388"/>
          <p14:tracePt t="10129" x="6554788" y="5146675"/>
          <p14:tracePt t="10136" x="6586538" y="5146675"/>
          <p14:tracePt t="10140" x="6618288" y="5162550"/>
          <p14:tracePt t="10147" x="6634163" y="5162550"/>
          <p14:tracePt t="10153" x="6665913" y="5162550"/>
          <p14:tracePt t="10170" x="6713538" y="5178425"/>
          <p14:tracePt t="10175" x="6745288" y="5178425"/>
          <p14:tracePt t="10187" x="6777038" y="5194300"/>
          <p14:tracePt t="10201" x="6824663" y="5210175"/>
          <p14:tracePt t="10221" x="6856413" y="5226050"/>
          <p14:tracePt t="10223" x="6872288" y="5226050"/>
          <p14:tracePt t="10236" x="6888163" y="5226050"/>
          <p14:tracePt t="10254" x="6904038" y="5241925"/>
          <p14:tracePt t="10271" x="6919913" y="5257800"/>
          <p14:tracePt t="10286" x="6935788" y="5257800"/>
          <p14:tracePt t="10317" x="6951663" y="5257800"/>
          <p14:tracePt t="10813" x="6983413" y="5273675"/>
          <p14:tracePt t="10826" x="6999288" y="5273675"/>
          <p14:tracePt t="10834" x="7013575" y="5289550"/>
          <p14:tracePt t="10850" x="7029450" y="5305425"/>
          <p14:tracePt t="10856" x="7045325" y="5305425"/>
          <p14:tracePt t="10863" x="7061200" y="5305425"/>
          <p14:tracePt t="10875" x="7061200" y="5321300"/>
          <p14:tracePt t="10883" x="7077075" y="5321300"/>
          <p14:tracePt t="10891" x="7092950" y="5321300"/>
          <p14:tracePt t="10895" x="7108825" y="5337175"/>
          <p14:tracePt t="10930" x="7124700" y="5337175"/>
          <p14:tracePt t="10943" x="7140575" y="5337175"/>
          <p14:tracePt t="10950" x="7140575" y="5353050"/>
          <p14:tracePt t="10966" x="7172325" y="5368925"/>
          <p14:tracePt t="10973" x="7188200" y="5368925"/>
          <p14:tracePt t="10977" x="7188200" y="5384800"/>
          <p14:tracePt t="10990" x="7204075" y="5384800"/>
          <p14:tracePt t="11003" x="7219950" y="5384800"/>
          <p14:tracePt t="11015" x="7235825" y="5384800"/>
          <p14:tracePt t="11020" x="7251700" y="5400675"/>
          <p14:tracePt t="11036" x="7267575" y="5416550"/>
          <p14:tracePt t="11053" x="7299325" y="5416550"/>
          <p14:tracePt t="11069" x="7315200" y="5432425"/>
          <p14:tracePt t="11085" x="7346950" y="5448300"/>
          <p14:tracePt t="11111" x="7521575" y="5495925"/>
          <p14:tracePt t="11123" x="7631113" y="5511800"/>
          <p14:tracePt t="11132" x="7694613" y="5527675"/>
          <p14:tracePt t="11145" x="7805738" y="5559425"/>
          <p14:tracePt t="11158" x="7869238" y="5575300"/>
          <p14:tracePt t="11167" x="7980363" y="5591175"/>
          <p14:tracePt t="11172" x="8012113" y="5591175"/>
          <p14:tracePt t="11176" x="8043863" y="5607050"/>
          <p14:tracePt t="11188" x="8091488" y="5607050"/>
          <p14:tracePt t="11200" x="8123238" y="5607050"/>
          <p14:tracePt t="11221" x="8170863" y="5607050"/>
          <p14:tracePt t="11227" x="8186738" y="5607050"/>
          <p14:tracePt t="11245" x="8202613" y="5607050"/>
          <p14:tracePt t="11254" x="8218488" y="5607050"/>
          <p14:tracePt t="11275" x="8232775" y="5607050"/>
          <p14:tracePt t="11288" x="8248650" y="5607050"/>
          <p14:tracePt t="11300" x="8264525" y="5607050"/>
          <p14:tracePt t="11327" x="8280400" y="5591175"/>
          <p14:tracePt t="11341" x="8296275" y="5575300"/>
          <p14:tracePt t="11351" x="8296275" y="5559425"/>
          <p14:tracePt t="11649" x="8328025" y="5591175"/>
          <p14:tracePt t="11665" x="8391525" y="5638800"/>
          <p14:tracePt t="11677" x="8486775" y="5686425"/>
          <p14:tracePt t="11698" x="8661400" y="5749925"/>
          <p14:tracePt t="11714" x="8740775" y="5781675"/>
          <p14:tracePt t="11721" x="8788400" y="5781675"/>
          <p14:tracePt t="11725" x="8820150" y="5797550"/>
          <p14:tracePt t="11733" x="8836025" y="5797550"/>
          <p14:tracePt t="11738" x="8866188" y="5797550"/>
          <p14:tracePt t="11751" x="8897938" y="5813425"/>
          <p14:tracePt t="11754" x="8929688" y="5813425"/>
          <p14:tracePt t="11761" x="8961438" y="5829300"/>
          <p14:tracePt t="11767" x="8993188" y="5829300"/>
          <p14:tracePt t="11780" x="9056688" y="5829300"/>
          <p14:tracePt t="11802" x="9136063" y="5829300"/>
          <p14:tracePt t="11817" x="9183688" y="5829300"/>
          <p14:tracePt t="11827" x="9231313" y="5829300"/>
          <p14:tracePt t="11834" x="9278938" y="5829300"/>
          <p14:tracePt t="11844" x="9310688" y="5829300"/>
          <p14:tracePt t="11849" x="9342438" y="5829300"/>
          <p14:tracePt t="11872" x="9421813" y="5813425"/>
          <p14:tracePt t="11877" x="9437688" y="5813425"/>
          <p14:tracePt t="11889" x="9467850" y="5813425"/>
          <p14:tracePt t="11897" x="9483725" y="5813425"/>
          <p14:tracePt t="11926" x="9515475" y="5813425"/>
          <p14:tracePt t="11947" x="9531350" y="5813425"/>
          <p14:tracePt t="12209" x="9531350" y="5829300"/>
          <p14:tracePt t="12220" x="9515475" y="5875338"/>
          <p14:tracePt t="12225" x="9499600" y="5907088"/>
          <p14:tracePt t="12237" x="9483725" y="5907088"/>
          <p14:tracePt t="12248" x="9467850" y="5954713"/>
          <p14:tracePt t="12264" x="9467850" y="5986463"/>
          <p14:tracePt t="12271" x="9467850" y="6002338"/>
          <p14:tracePt t="12277" x="9451975" y="6002338"/>
          <p14:tracePt t="12292" x="9451975" y="6018213"/>
          <p14:tracePt t="12311" x="9451975" y="6034088"/>
          <p14:tracePt t="12373" x="9467850" y="5986463"/>
          <p14:tracePt t="12383" x="9515475" y="5907088"/>
          <p14:tracePt t="12396" x="9578975" y="5813425"/>
          <p14:tracePt t="12403" x="9594850" y="5702300"/>
          <p14:tracePt t="12408" x="9594850" y="5543550"/>
          <p14:tracePt t="12426" x="9483725" y="4783138"/>
          <p14:tracePt t="12436" x="8961438" y="3167063"/>
          <p14:tracePt t="12444" x="8740775" y="2312988"/>
          <p14:tracePt t="12454" x="8518525" y="1409700"/>
          <p14:tracePt t="12460" x="8328025" y="55403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6A482-E666-D6C2-DA1E-828FC292733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AA4AD6-413A-2E3A-A228-9F59626E47A9}"/>
              </a:ext>
            </a:extLst>
          </p:cNvPr>
          <p:cNvSpPr>
            <a:spLocks noGrp="1"/>
          </p:cNvSpPr>
          <p:nvPr>
            <p:ph type="title"/>
          </p:nvPr>
        </p:nvSpPr>
        <p:spPr/>
        <p:txBody>
          <a:bodyPr/>
          <a:lstStyle/>
          <a:p>
            <a:r>
              <a:rPr lang="es-ES" dirty="0"/>
              <a:t>6. 2.  Análisis Bivariante</a:t>
            </a:r>
          </a:p>
        </p:txBody>
      </p:sp>
      <p:sp>
        <p:nvSpPr>
          <p:cNvPr id="4" name="CuadroTexto 3">
            <a:extLst>
              <a:ext uri="{FF2B5EF4-FFF2-40B4-BE49-F238E27FC236}">
                <a16:creationId xmlns:a16="http://schemas.microsoft.com/office/drawing/2014/main" id="{17B0D4C9-CE69-435D-8CEA-62FCB4E57168}"/>
              </a:ext>
            </a:extLst>
          </p:cNvPr>
          <p:cNvSpPr txBox="1"/>
          <p:nvPr/>
        </p:nvSpPr>
        <p:spPr>
          <a:xfrm>
            <a:off x="1239552" y="1844824"/>
            <a:ext cx="9252520" cy="711285"/>
          </a:xfrm>
          <a:prstGeom prst="rect">
            <a:avLst/>
          </a:prstGeom>
          <a:noFill/>
        </p:spPr>
        <p:txBody>
          <a:bodyPr wrap="square">
            <a:spAutoFit/>
          </a:bodyPr>
          <a:lstStyle/>
          <a:p>
            <a:pPr algn="just">
              <a:lnSpc>
                <a:spcPct val="115000"/>
              </a:lnSpc>
              <a:spcBef>
                <a:spcPts val="900"/>
              </a:spcBef>
              <a:spcAft>
                <a:spcPts val="900"/>
              </a:spcAft>
              <a:buNone/>
            </a:pPr>
            <a:r>
              <a:rPr lang="es-ES" sz="1800" dirty="0">
                <a:solidFill>
                  <a:srgbClr val="000000"/>
                </a:solidFill>
                <a:effectLst/>
                <a:ea typeface="Times New Roman" panose="02020603050405020304" pitchFamily="18" charset="0"/>
                <a:cs typeface="Aptos" panose="020B0004020202020204" pitchFamily="34" charset="0"/>
              </a:rPr>
              <a:t>Se analizaron relaciones entre pares de variables, prestando especial atención a la relación con la variable objetivo.</a:t>
            </a:r>
            <a:endParaRPr lang="es-ES" sz="1800" dirty="0">
              <a:effectLst/>
              <a:ea typeface="Aptos" panose="020B0004020202020204" pitchFamily="34" charset="0"/>
              <a:cs typeface="Aptos" panose="020B0004020202020204" pitchFamily="34" charset="0"/>
            </a:endParaRPr>
          </a:p>
        </p:txBody>
      </p:sp>
      <p:sp>
        <p:nvSpPr>
          <p:cNvPr id="5" name="Rectángulo 4">
            <a:extLst>
              <a:ext uri="{FF2B5EF4-FFF2-40B4-BE49-F238E27FC236}">
                <a16:creationId xmlns:a16="http://schemas.microsoft.com/office/drawing/2014/main" id="{17CEF470-EB86-7B8C-92E6-C0AFB0464CA7}"/>
              </a:ext>
            </a:extLst>
          </p:cNvPr>
          <p:cNvSpPr/>
          <p:nvPr/>
        </p:nvSpPr>
        <p:spPr>
          <a:xfrm>
            <a:off x="1557908" y="2724533"/>
            <a:ext cx="2439782"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err="1">
                <a:solidFill>
                  <a:schemeClr val="tx1"/>
                </a:solidFill>
              </a:rPr>
              <a:t>Amount_log</a:t>
            </a:r>
            <a:r>
              <a:rPr lang="es-ES" altLang="es-ES" dirty="0">
                <a:solidFill>
                  <a:schemeClr val="tx1"/>
                </a:solidFill>
              </a:rPr>
              <a:t> vs </a:t>
            </a:r>
            <a:r>
              <a:rPr lang="es-ES" altLang="es-ES" dirty="0" err="1">
                <a:solidFill>
                  <a:schemeClr val="tx1"/>
                </a:solidFill>
              </a:rPr>
              <a:t>Class</a:t>
            </a:r>
            <a:endParaRPr lang="es-ES" altLang="es-ES" dirty="0">
              <a:solidFill>
                <a:schemeClr val="tx1"/>
              </a:solidFill>
            </a:endParaRPr>
          </a:p>
        </p:txBody>
      </p:sp>
      <p:sp>
        <p:nvSpPr>
          <p:cNvPr id="11" name="CuadroTexto 10">
            <a:extLst>
              <a:ext uri="{FF2B5EF4-FFF2-40B4-BE49-F238E27FC236}">
                <a16:creationId xmlns:a16="http://schemas.microsoft.com/office/drawing/2014/main" id="{190B47AC-5ED3-1574-8163-E97489E4E92B}"/>
              </a:ext>
            </a:extLst>
          </p:cNvPr>
          <p:cNvSpPr txBox="1"/>
          <p:nvPr/>
        </p:nvSpPr>
        <p:spPr>
          <a:xfrm>
            <a:off x="3997690" y="5589240"/>
            <a:ext cx="6096000" cy="369332"/>
          </a:xfrm>
          <a:prstGeom prst="rect">
            <a:avLst/>
          </a:prstGeom>
          <a:noFill/>
        </p:spPr>
        <p:txBody>
          <a:bodyPr wrap="square">
            <a:spAutoFit/>
          </a:bodyPr>
          <a:lstStyle/>
          <a:p>
            <a:r>
              <a:rPr lang="es-ES" dirty="0"/>
              <a:t>El fraude no se limita a importes altos</a:t>
            </a:r>
          </a:p>
        </p:txBody>
      </p:sp>
      <p:pic>
        <p:nvPicPr>
          <p:cNvPr id="9" name="image2.png" descr="Gráfico, Gráfico de cajas y bigotes&#10;&#10;El contenido generado por IA puede ser incorrecto.">
            <a:extLst>
              <a:ext uri="{FF2B5EF4-FFF2-40B4-BE49-F238E27FC236}">
                <a16:creationId xmlns:a16="http://schemas.microsoft.com/office/drawing/2014/main" id="{27AA46EF-EED3-E277-85D9-065C78293CDE}"/>
              </a:ext>
            </a:extLst>
          </p:cNvPr>
          <p:cNvPicPr/>
          <p:nvPr/>
        </p:nvPicPr>
        <p:blipFill>
          <a:blip r:embed="rId2">
            <a:extLst>
              <a:ext uri="{28A0092B-C50C-407E-A947-70E740481C1C}">
                <a14:useLocalDpi xmlns:a14="http://schemas.microsoft.com/office/drawing/2010/main" val="0"/>
              </a:ext>
            </a:extLst>
          </a:blip>
          <a:srcRect/>
          <a:stretch>
            <a:fillRect/>
          </a:stretch>
        </p:blipFill>
        <p:spPr>
          <a:xfrm>
            <a:off x="4194286" y="2724533"/>
            <a:ext cx="3800252" cy="2864707"/>
          </a:xfrm>
          <a:prstGeom prst="rect">
            <a:avLst/>
          </a:prstGeom>
          <a:ln/>
        </p:spPr>
      </p:pic>
    </p:spTree>
    <p:extLst>
      <p:ext uri="{BB962C8B-B14F-4D97-AF65-F5344CB8AC3E}">
        <p14:creationId xmlns:p14="http://schemas.microsoft.com/office/powerpoint/2010/main" val="112396120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B5185-06A9-DB0E-90FA-083F2DE666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4B8C4C1-47AE-3170-9C27-56251E6EBCE3}"/>
              </a:ext>
            </a:extLst>
          </p:cNvPr>
          <p:cNvSpPr>
            <a:spLocks noGrp="1"/>
          </p:cNvSpPr>
          <p:nvPr>
            <p:ph type="title"/>
          </p:nvPr>
        </p:nvSpPr>
        <p:spPr/>
        <p:txBody>
          <a:bodyPr/>
          <a:lstStyle/>
          <a:p>
            <a:r>
              <a:rPr lang="es-ES" dirty="0"/>
              <a:t>6. 2.  Análisis Bivariante</a:t>
            </a:r>
          </a:p>
        </p:txBody>
      </p:sp>
      <p:sp>
        <p:nvSpPr>
          <p:cNvPr id="3" name="Rectángulo 2">
            <a:extLst>
              <a:ext uri="{FF2B5EF4-FFF2-40B4-BE49-F238E27FC236}">
                <a16:creationId xmlns:a16="http://schemas.microsoft.com/office/drawing/2014/main" id="{04568410-8F0A-ADBA-8B6D-763B584C7697}"/>
              </a:ext>
            </a:extLst>
          </p:cNvPr>
          <p:cNvSpPr/>
          <p:nvPr/>
        </p:nvSpPr>
        <p:spPr>
          <a:xfrm>
            <a:off x="2422004" y="2220543"/>
            <a:ext cx="2592282"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a:solidFill>
                  <a:schemeClr val="tx1"/>
                </a:solidFill>
              </a:rPr>
              <a:t>Time vs </a:t>
            </a:r>
            <a:r>
              <a:rPr lang="es-ES" altLang="es-ES" dirty="0" err="1">
                <a:solidFill>
                  <a:schemeClr val="tx1"/>
                </a:solidFill>
              </a:rPr>
              <a:t>Class</a:t>
            </a:r>
            <a:endParaRPr lang="es-ES" altLang="es-ES" dirty="0">
              <a:solidFill>
                <a:schemeClr val="tx1"/>
              </a:solidFill>
            </a:endParaRPr>
          </a:p>
        </p:txBody>
      </p:sp>
      <p:sp>
        <p:nvSpPr>
          <p:cNvPr id="4" name="Rectángulo 3">
            <a:extLst>
              <a:ext uri="{FF2B5EF4-FFF2-40B4-BE49-F238E27FC236}">
                <a16:creationId xmlns:a16="http://schemas.microsoft.com/office/drawing/2014/main" id="{507F5456-9CFF-D4FC-E2A4-C1B31CCF931B}"/>
              </a:ext>
            </a:extLst>
          </p:cNvPr>
          <p:cNvSpPr/>
          <p:nvPr/>
        </p:nvSpPr>
        <p:spPr>
          <a:xfrm>
            <a:off x="7030515" y="2224141"/>
            <a:ext cx="2592283"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a:solidFill>
                  <a:schemeClr val="tx1"/>
                </a:solidFill>
              </a:rPr>
              <a:t>Correlaciones con </a:t>
            </a:r>
            <a:r>
              <a:rPr lang="es-ES" altLang="es-ES" dirty="0" err="1">
                <a:solidFill>
                  <a:schemeClr val="tx1"/>
                </a:solidFill>
              </a:rPr>
              <a:t>Class</a:t>
            </a:r>
            <a:endParaRPr lang="es-ES" altLang="es-ES" dirty="0">
              <a:solidFill>
                <a:schemeClr val="tx1"/>
              </a:solidFill>
            </a:endParaRPr>
          </a:p>
        </p:txBody>
      </p:sp>
      <p:cxnSp>
        <p:nvCxnSpPr>
          <p:cNvPr id="5" name="Conector recto de flecha 4">
            <a:extLst>
              <a:ext uri="{FF2B5EF4-FFF2-40B4-BE49-F238E27FC236}">
                <a16:creationId xmlns:a16="http://schemas.microsoft.com/office/drawing/2014/main" id="{BB5DD8C5-0704-EE49-D074-8F755E8F7614}"/>
              </a:ext>
            </a:extLst>
          </p:cNvPr>
          <p:cNvCxnSpPr>
            <a:cxnSpLocks/>
            <a:stCxn id="3" idx="2"/>
          </p:cNvCxnSpPr>
          <p:nvPr/>
        </p:nvCxnSpPr>
        <p:spPr>
          <a:xfrm>
            <a:off x="3718145" y="2765249"/>
            <a:ext cx="0" cy="354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33AD6017-F082-7891-2AA4-4A9F0D3DE1CC}"/>
              </a:ext>
            </a:extLst>
          </p:cNvPr>
          <p:cNvCxnSpPr>
            <a:cxnSpLocks/>
          </p:cNvCxnSpPr>
          <p:nvPr/>
        </p:nvCxnSpPr>
        <p:spPr>
          <a:xfrm>
            <a:off x="8326660" y="2776764"/>
            <a:ext cx="0" cy="342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9269717F-ED32-6381-D3D8-F098E0261786}"/>
              </a:ext>
            </a:extLst>
          </p:cNvPr>
          <p:cNvSpPr txBox="1"/>
          <p:nvPr/>
        </p:nvSpPr>
        <p:spPr>
          <a:xfrm>
            <a:off x="1937873" y="3092179"/>
            <a:ext cx="3560543" cy="369332"/>
          </a:xfrm>
          <a:prstGeom prst="rect">
            <a:avLst/>
          </a:prstGeom>
          <a:noFill/>
        </p:spPr>
        <p:txBody>
          <a:bodyPr wrap="square">
            <a:spAutoFit/>
          </a:bodyPr>
          <a:lstStyle/>
          <a:p>
            <a:pPr algn="ctr"/>
            <a:r>
              <a:rPr lang="es-ES" dirty="0"/>
              <a:t>No hay patrón temporal claro</a:t>
            </a:r>
          </a:p>
        </p:txBody>
      </p:sp>
      <p:sp>
        <p:nvSpPr>
          <p:cNvPr id="8" name="CuadroTexto 7">
            <a:extLst>
              <a:ext uri="{FF2B5EF4-FFF2-40B4-BE49-F238E27FC236}">
                <a16:creationId xmlns:a16="http://schemas.microsoft.com/office/drawing/2014/main" id="{F2142F65-0766-9673-184B-DAC8C35C1A53}"/>
              </a:ext>
            </a:extLst>
          </p:cNvPr>
          <p:cNvSpPr txBox="1"/>
          <p:nvPr/>
        </p:nvSpPr>
        <p:spPr>
          <a:xfrm>
            <a:off x="6526460" y="3092179"/>
            <a:ext cx="3928679" cy="646331"/>
          </a:xfrm>
          <a:prstGeom prst="rect">
            <a:avLst/>
          </a:prstGeom>
          <a:noFill/>
        </p:spPr>
        <p:txBody>
          <a:bodyPr wrap="square">
            <a:spAutoFit/>
          </a:bodyPr>
          <a:lstStyle/>
          <a:p>
            <a:pPr lvl="0" algn="ctr"/>
            <a:r>
              <a:rPr lang="es-ES" dirty="0"/>
              <a:t>Ninguna variable PCA explica el fraude por sí sola</a:t>
            </a:r>
          </a:p>
        </p:txBody>
      </p:sp>
      <p:pic>
        <p:nvPicPr>
          <p:cNvPr id="10" name="image5.png" descr="Gráfico, Gráfico de cajas y bigotes&#10;&#10;El contenido generado por IA puede ser incorrecto.">
            <a:extLst>
              <a:ext uri="{FF2B5EF4-FFF2-40B4-BE49-F238E27FC236}">
                <a16:creationId xmlns:a16="http://schemas.microsoft.com/office/drawing/2014/main" id="{8B19F088-CB90-A408-5657-79ADF818EA5F}"/>
              </a:ext>
            </a:extLst>
          </p:cNvPr>
          <p:cNvPicPr/>
          <p:nvPr/>
        </p:nvPicPr>
        <p:blipFill>
          <a:blip r:embed="rId2">
            <a:extLst>
              <a:ext uri="{28A0092B-C50C-407E-A947-70E740481C1C}">
                <a14:useLocalDpi xmlns:a14="http://schemas.microsoft.com/office/drawing/2010/main" val="0"/>
              </a:ext>
            </a:extLst>
          </a:blip>
          <a:srcRect/>
          <a:stretch>
            <a:fillRect/>
          </a:stretch>
        </p:blipFill>
        <p:spPr>
          <a:xfrm>
            <a:off x="1733686" y="3515298"/>
            <a:ext cx="3560543" cy="2293932"/>
          </a:xfrm>
          <a:prstGeom prst="rect">
            <a:avLst/>
          </a:prstGeom>
          <a:ln/>
        </p:spPr>
      </p:pic>
    </p:spTree>
    <p:extLst>
      <p:ext uri="{BB962C8B-B14F-4D97-AF65-F5344CB8AC3E}">
        <p14:creationId xmlns:p14="http://schemas.microsoft.com/office/powerpoint/2010/main" val="2382395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43503-C3A4-238D-1335-FF969D94D5C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F21E812-7DA0-D5E5-AB3B-DC78EA1D672C}"/>
              </a:ext>
            </a:extLst>
          </p:cNvPr>
          <p:cNvSpPr>
            <a:spLocks noGrp="1"/>
          </p:cNvSpPr>
          <p:nvPr>
            <p:ph type="title"/>
          </p:nvPr>
        </p:nvSpPr>
        <p:spPr/>
        <p:txBody>
          <a:bodyPr/>
          <a:lstStyle/>
          <a:p>
            <a:r>
              <a:rPr lang="es-ES" dirty="0"/>
              <a:t>6.3. Análisis Multivariante</a:t>
            </a:r>
          </a:p>
        </p:txBody>
      </p:sp>
      <p:sp>
        <p:nvSpPr>
          <p:cNvPr id="3" name="Rectángulo 2">
            <a:extLst>
              <a:ext uri="{FF2B5EF4-FFF2-40B4-BE49-F238E27FC236}">
                <a16:creationId xmlns:a16="http://schemas.microsoft.com/office/drawing/2014/main" id="{98AF39DF-970F-75F1-CA5A-721E64BC67A9}"/>
              </a:ext>
            </a:extLst>
          </p:cNvPr>
          <p:cNvSpPr/>
          <p:nvPr/>
        </p:nvSpPr>
        <p:spPr>
          <a:xfrm>
            <a:off x="1629916" y="1895637"/>
            <a:ext cx="2952328"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dirty="0">
                <a:solidFill>
                  <a:schemeClr val="tx1"/>
                </a:solidFill>
              </a:rPr>
              <a:t>Matriz de correlación </a:t>
            </a:r>
            <a:endParaRPr lang="es-ES" altLang="es-ES" dirty="0">
              <a:solidFill>
                <a:schemeClr val="tx1"/>
              </a:solidFill>
            </a:endParaRPr>
          </a:p>
        </p:txBody>
      </p:sp>
      <p:cxnSp>
        <p:nvCxnSpPr>
          <p:cNvPr id="4" name="Conector recto de flecha 3">
            <a:extLst>
              <a:ext uri="{FF2B5EF4-FFF2-40B4-BE49-F238E27FC236}">
                <a16:creationId xmlns:a16="http://schemas.microsoft.com/office/drawing/2014/main" id="{A19A14DA-94F5-2B45-9E19-FD62BA82F5B4}"/>
              </a:ext>
            </a:extLst>
          </p:cNvPr>
          <p:cNvCxnSpPr>
            <a:cxnSpLocks/>
          </p:cNvCxnSpPr>
          <p:nvPr/>
        </p:nvCxnSpPr>
        <p:spPr>
          <a:xfrm>
            <a:off x="4582244" y="2183669"/>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F2C7A43D-B9F8-C5D8-CC12-9938FA505346}"/>
              </a:ext>
            </a:extLst>
          </p:cNvPr>
          <p:cNvSpPr txBox="1"/>
          <p:nvPr/>
        </p:nvSpPr>
        <p:spPr>
          <a:xfrm>
            <a:off x="5014292" y="1844824"/>
            <a:ext cx="5400600" cy="646331"/>
          </a:xfrm>
          <a:prstGeom prst="rect">
            <a:avLst/>
          </a:prstGeom>
          <a:noFill/>
        </p:spPr>
        <p:txBody>
          <a:bodyPr wrap="square">
            <a:spAutoFit/>
          </a:bodyPr>
          <a:lstStyle/>
          <a:p>
            <a:r>
              <a:rPr lang="es-ES" dirty="0">
                <a:solidFill>
                  <a:srgbClr val="000000"/>
                </a:solidFill>
                <a:ea typeface="Times New Roman" panose="02020603050405020304" pitchFamily="18" charset="0"/>
              </a:rPr>
              <a:t>N</a:t>
            </a:r>
            <a:r>
              <a:rPr lang="es-ES" sz="1800" dirty="0">
                <a:solidFill>
                  <a:srgbClr val="000000"/>
                </a:solidFill>
                <a:effectLst/>
                <a:ea typeface="Times New Roman" panose="02020603050405020304" pitchFamily="18" charset="0"/>
              </a:rPr>
              <a:t>o se identificaron correlaciones lineales fuertes ni multicolinealidad significativa</a:t>
            </a:r>
            <a:endParaRPr lang="es-ES" dirty="0"/>
          </a:p>
        </p:txBody>
      </p:sp>
      <p:cxnSp>
        <p:nvCxnSpPr>
          <p:cNvPr id="10" name="Conector recto de flecha 9">
            <a:extLst>
              <a:ext uri="{FF2B5EF4-FFF2-40B4-BE49-F238E27FC236}">
                <a16:creationId xmlns:a16="http://schemas.microsoft.com/office/drawing/2014/main" id="{052F74F3-F4B5-C787-D03E-86E185E81C35}"/>
              </a:ext>
            </a:extLst>
          </p:cNvPr>
          <p:cNvCxnSpPr>
            <a:cxnSpLocks/>
          </p:cNvCxnSpPr>
          <p:nvPr/>
        </p:nvCxnSpPr>
        <p:spPr>
          <a:xfrm>
            <a:off x="8398668" y="2391001"/>
            <a:ext cx="0" cy="2685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9171D7B5-5797-13F4-6157-B9114496E9E1}"/>
              </a:ext>
            </a:extLst>
          </p:cNvPr>
          <p:cNvSpPr txBox="1"/>
          <p:nvPr/>
        </p:nvSpPr>
        <p:spPr>
          <a:xfrm>
            <a:off x="6323014" y="2659579"/>
            <a:ext cx="4091878" cy="711285"/>
          </a:xfrm>
          <a:prstGeom prst="rect">
            <a:avLst/>
          </a:prstGeom>
          <a:noFill/>
        </p:spPr>
        <p:txBody>
          <a:bodyPr wrap="square">
            <a:spAutoFit/>
          </a:bodyPr>
          <a:lstStyle/>
          <a:p>
            <a:pPr lvl="0" algn="just">
              <a:lnSpc>
                <a:spcPct val="115000"/>
              </a:lnSpc>
              <a:spcBef>
                <a:spcPts val="180"/>
              </a:spcBef>
              <a:spcAft>
                <a:spcPts val="180"/>
              </a:spcAft>
            </a:pPr>
            <a:r>
              <a:rPr lang="es-ES" dirty="0">
                <a:solidFill>
                  <a:srgbClr val="000000"/>
                </a:solidFill>
                <a:ea typeface="Times New Roman" panose="02020603050405020304" pitchFamily="18" charset="0"/>
                <a:cs typeface="Noto Sans Symbols"/>
              </a:rPr>
              <a:t>L</a:t>
            </a:r>
            <a:r>
              <a:rPr lang="es-ES" sz="1800" dirty="0">
                <a:solidFill>
                  <a:srgbClr val="000000"/>
                </a:solidFill>
                <a:effectLst/>
                <a:ea typeface="Times New Roman" panose="02020603050405020304" pitchFamily="18" charset="0"/>
                <a:cs typeface="Noto Sans Symbols"/>
              </a:rPr>
              <a:t>as variables aportan información complementaria</a:t>
            </a:r>
            <a:endParaRPr lang="es-ES" sz="1800" dirty="0">
              <a:effectLst/>
              <a:ea typeface="Noto Sans Symbols"/>
              <a:cs typeface="Noto Sans Symbols"/>
            </a:endParaRPr>
          </a:p>
        </p:txBody>
      </p:sp>
      <p:pic>
        <p:nvPicPr>
          <p:cNvPr id="16" name="image9.png">
            <a:extLst>
              <a:ext uri="{FF2B5EF4-FFF2-40B4-BE49-F238E27FC236}">
                <a16:creationId xmlns:a16="http://schemas.microsoft.com/office/drawing/2014/main" id="{55C50B83-61AE-112E-2E4F-833CF04452BB}"/>
              </a:ext>
            </a:extLst>
          </p:cNvPr>
          <p:cNvPicPr/>
          <p:nvPr/>
        </p:nvPicPr>
        <p:blipFill>
          <a:blip r:embed="rId2"/>
          <a:srcRect/>
          <a:stretch>
            <a:fillRect/>
          </a:stretch>
        </p:blipFill>
        <p:spPr>
          <a:xfrm>
            <a:off x="1288732" y="2579183"/>
            <a:ext cx="4577080" cy="3435350"/>
          </a:xfrm>
          <a:prstGeom prst="rect">
            <a:avLst/>
          </a:prstGeom>
          <a:ln/>
        </p:spPr>
      </p:pic>
    </p:spTree>
    <p:extLst>
      <p:ext uri="{BB962C8B-B14F-4D97-AF65-F5344CB8AC3E}">
        <p14:creationId xmlns:p14="http://schemas.microsoft.com/office/powerpoint/2010/main" val="19664452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A729A-B921-ECE0-A099-46D5C25F93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C1B293C-840A-6B9D-0E74-F43EF1F3A0E7}"/>
              </a:ext>
            </a:extLst>
          </p:cNvPr>
          <p:cNvSpPr>
            <a:spLocks noGrp="1"/>
          </p:cNvSpPr>
          <p:nvPr>
            <p:ph type="title"/>
          </p:nvPr>
        </p:nvSpPr>
        <p:spPr/>
        <p:txBody>
          <a:bodyPr/>
          <a:lstStyle/>
          <a:p>
            <a:r>
              <a:rPr lang="es-ES" dirty="0"/>
              <a:t>6.3. Análisis Multivariante</a:t>
            </a:r>
          </a:p>
        </p:txBody>
      </p:sp>
      <p:sp>
        <p:nvSpPr>
          <p:cNvPr id="3" name="Rectángulo 2">
            <a:extLst>
              <a:ext uri="{FF2B5EF4-FFF2-40B4-BE49-F238E27FC236}">
                <a16:creationId xmlns:a16="http://schemas.microsoft.com/office/drawing/2014/main" id="{29CB07D4-4142-E121-7347-184C17974130}"/>
              </a:ext>
            </a:extLst>
          </p:cNvPr>
          <p:cNvSpPr/>
          <p:nvPr/>
        </p:nvSpPr>
        <p:spPr>
          <a:xfrm>
            <a:off x="1485900" y="1895637"/>
            <a:ext cx="3096344"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dirty="0">
                <a:solidFill>
                  <a:schemeClr val="tx1"/>
                </a:solidFill>
              </a:rPr>
              <a:t>Proyecciones PCA (2D y 3D)</a:t>
            </a:r>
            <a:endParaRPr lang="es-ES" altLang="es-ES" dirty="0">
              <a:solidFill>
                <a:schemeClr val="tx1"/>
              </a:solidFill>
            </a:endParaRPr>
          </a:p>
        </p:txBody>
      </p:sp>
      <p:cxnSp>
        <p:nvCxnSpPr>
          <p:cNvPr id="4" name="Conector recto de flecha 3">
            <a:extLst>
              <a:ext uri="{FF2B5EF4-FFF2-40B4-BE49-F238E27FC236}">
                <a16:creationId xmlns:a16="http://schemas.microsoft.com/office/drawing/2014/main" id="{49623A39-8707-755A-0A06-908484022EF0}"/>
              </a:ext>
            </a:extLst>
          </p:cNvPr>
          <p:cNvCxnSpPr>
            <a:cxnSpLocks/>
          </p:cNvCxnSpPr>
          <p:nvPr/>
        </p:nvCxnSpPr>
        <p:spPr>
          <a:xfrm>
            <a:off x="4582244" y="2183669"/>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D34CE816-26E9-7251-DDF3-B7738C476BB8}"/>
              </a:ext>
            </a:extLst>
          </p:cNvPr>
          <p:cNvSpPr txBox="1"/>
          <p:nvPr/>
        </p:nvSpPr>
        <p:spPr>
          <a:xfrm>
            <a:off x="5014292" y="1844824"/>
            <a:ext cx="5400600" cy="646331"/>
          </a:xfrm>
          <a:prstGeom prst="rect">
            <a:avLst/>
          </a:prstGeom>
          <a:noFill/>
        </p:spPr>
        <p:txBody>
          <a:bodyPr wrap="square">
            <a:spAutoFit/>
          </a:bodyPr>
          <a:lstStyle/>
          <a:p>
            <a:r>
              <a:rPr lang="es-ES" dirty="0"/>
              <a:t>Las transacciones fraudulentas aparecen solapadas con las legítimas</a:t>
            </a:r>
          </a:p>
        </p:txBody>
      </p:sp>
      <p:pic>
        <p:nvPicPr>
          <p:cNvPr id="5" name="image8.png">
            <a:extLst>
              <a:ext uri="{FF2B5EF4-FFF2-40B4-BE49-F238E27FC236}">
                <a16:creationId xmlns:a16="http://schemas.microsoft.com/office/drawing/2014/main" id="{ACB4FD7D-5C3E-AF38-944B-A09EA6875930}"/>
              </a:ext>
            </a:extLst>
          </p:cNvPr>
          <p:cNvPicPr/>
          <p:nvPr/>
        </p:nvPicPr>
        <p:blipFill>
          <a:blip r:embed="rId2"/>
          <a:srcRect/>
          <a:stretch>
            <a:fillRect/>
          </a:stretch>
        </p:blipFill>
        <p:spPr>
          <a:xfrm>
            <a:off x="1341884" y="2658720"/>
            <a:ext cx="4515572" cy="3416251"/>
          </a:xfrm>
          <a:prstGeom prst="rect">
            <a:avLst/>
          </a:prstGeom>
          <a:ln/>
        </p:spPr>
      </p:pic>
      <p:pic>
        <p:nvPicPr>
          <p:cNvPr id="6" name="image7.png">
            <a:extLst>
              <a:ext uri="{FF2B5EF4-FFF2-40B4-BE49-F238E27FC236}">
                <a16:creationId xmlns:a16="http://schemas.microsoft.com/office/drawing/2014/main" id="{FD6825C4-5A6E-018D-B42B-0947D1C895CC}"/>
              </a:ext>
            </a:extLst>
          </p:cNvPr>
          <p:cNvPicPr/>
          <p:nvPr/>
        </p:nvPicPr>
        <p:blipFill>
          <a:blip r:embed="rId3"/>
          <a:srcRect/>
          <a:stretch>
            <a:fillRect/>
          </a:stretch>
        </p:blipFill>
        <p:spPr>
          <a:xfrm>
            <a:off x="6526460" y="2514594"/>
            <a:ext cx="3312368" cy="3416250"/>
          </a:xfrm>
          <a:prstGeom prst="rect">
            <a:avLst/>
          </a:prstGeom>
          <a:ln/>
        </p:spPr>
      </p:pic>
    </p:spTree>
    <p:extLst>
      <p:ext uri="{BB962C8B-B14F-4D97-AF65-F5344CB8AC3E}">
        <p14:creationId xmlns:p14="http://schemas.microsoft.com/office/powerpoint/2010/main" val="3797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AB288-9892-2FFA-665A-1504C855160C}"/>
            </a:ext>
          </a:extLst>
        </p:cNvPr>
        <p:cNvGrpSpPr/>
        <p:nvPr/>
      </p:nvGrpSpPr>
      <p:grpSpPr>
        <a:xfrm>
          <a:off x="0" y="0"/>
          <a:ext cx="0" cy="0"/>
          <a:chOff x="0" y="0"/>
          <a:chExt cx="0" cy="0"/>
        </a:xfrm>
      </p:grpSpPr>
      <p:sp>
        <p:nvSpPr>
          <p:cNvPr id="13" name="Título 12">
            <a:extLst>
              <a:ext uri="{FF2B5EF4-FFF2-40B4-BE49-F238E27FC236}">
                <a16:creationId xmlns:a16="http://schemas.microsoft.com/office/drawing/2014/main" id="{171F3531-1E22-026E-7B1E-26DF51E9B6C0}"/>
              </a:ext>
            </a:extLst>
          </p:cNvPr>
          <p:cNvSpPr>
            <a:spLocks noGrp="1"/>
          </p:cNvSpPr>
          <p:nvPr>
            <p:ph type="title"/>
          </p:nvPr>
        </p:nvSpPr>
        <p:spPr>
          <a:xfrm>
            <a:off x="1065212" y="2590800"/>
            <a:ext cx="3276599" cy="1924050"/>
          </a:xfrm>
        </p:spPr>
        <p:txBody>
          <a:bodyPr rtlCol="0" anchor="b">
            <a:normAutofit/>
          </a:bodyPr>
          <a:lstStyle/>
          <a:p>
            <a:pPr rtl="0"/>
            <a:r>
              <a:rPr lang="es-ES" dirty="0"/>
              <a:t>ÍNDICE</a:t>
            </a:r>
          </a:p>
        </p:txBody>
      </p:sp>
      <p:graphicFrame>
        <p:nvGraphicFramePr>
          <p:cNvPr id="16" name="Marcador de contenido 13">
            <a:extLst>
              <a:ext uri="{FF2B5EF4-FFF2-40B4-BE49-F238E27FC236}">
                <a16:creationId xmlns:a16="http://schemas.microsoft.com/office/drawing/2014/main" id="{5A57539E-EB65-60A8-B909-A0D3BBB81EF6}"/>
              </a:ext>
            </a:extLst>
          </p:cNvPr>
          <p:cNvGraphicFramePr>
            <a:graphicFrameLocks noGrp="1"/>
          </p:cNvGraphicFramePr>
          <p:nvPr>
            <p:ph idx="1"/>
            <p:extLst>
              <p:ext uri="{D42A27DB-BD31-4B8C-83A1-F6EECF244321}">
                <p14:modId xmlns:p14="http://schemas.microsoft.com/office/powerpoint/2010/main" val="428966587"/>
              </p:ext>
            </p:extLst>
          </p:nvPr>
        </p:nvGraphicFramePr>
        <p:xfrm>
          <a:off x="4646611" y="838200"/>
          <a:ext cx="6172201" cy="5181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3159564F-9054-FC38-EF1C-982DC82A25A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270876" y="5373216"/>
            <a:ext cx="2057400" cy="2057400"/>
          </a:xfrm>
          <a:prstGeom prst="ellipse">
            <a:avLst/>
          </a:prstGeom>
        </p:spPr>
      </p:pic>
    </p:spTree>
    <p:extLst>
      <p:ext uri="{BB962C8B-B14F-4D97-AF65-F5344CB8AC3E}">
        <p14:creationId xmlns:p14="http://schemas.microsoft.com/office/powerpoint/2010/main" val="3476976359"/>
      </p:ext>
    </p:extLst>
  </p:cSld>
  <p:clrMapOvr>
    <a:masterClrMapping/>
  </p:clrMapOvr>
  <p:transition spd="slow" advTm="819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09259-187E-A3A8-4955-597B9F465D80}"/>
            </a:ext>
          </a:extLst>
        </p:cNvPr>
        <p:cNvGrpSpPr/>
        <p:nvPr/>
      </p:nvGrpSpPr>
      <p:grpSpPr>
        <a:xfrm>
          <a:off x="0" y="0"/>
          <a:ext cx="0" cy="0"/>
          <a:chOff x="0" y="0"/>
          <a:chExt cx="0" cy="0"/>
        </a:xfrm>
      </p:grpSpPr>
      <p:pic>
        <p:nvPicPr>
          <p:cNvPr id="2049" name="image3.png">
            <a:extLst>
              <a:ext uri="{FF2B5EF4-FFF2-40B4-BE49-F238E27FC236}">
                <a16:creationId xmlns:a16="http://schemas.microsoft.com/office/drawing/2014/main" id="{D3DB858F-025D-FA3C-2413-2957C5D63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048"/>
          <a:stretch>
            <a:fillRect/>
          </a:stretch>
        </p:blipFill>
        <p:spPr bwMode="auto">
          <a:xfrm>
            <a:off x="5518348" y="1104900"/>
            <a:ext cx="5318182" cy="495868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54957A1-904F-C61D-A287-916EC50DAD8F}"/>
              </a:ext>
            </a:extLst>
          </p:cNvPr>
          <p:cNvSpPr>
            <a:spLocks noGrp="1"/>
          </p:cNvSpPr>
          <p:nvPr>
            <p:ph type="title"/>
          </p:nvPr>
        </p:nvSpPr>
        <p:spPr/>
        <p:txBody>
          <a:bodyPr/>
          <a:lstStyle/>
          <a:p>
            <a:r>
              <a:rPr lang="es-ES" dirty="0"/>
              <a:t>6.3. Análisis Multivariante</a:t>
            </a:r>
          </a:p>
        </p:txBody>
      </p:sp>
      <p:sp>
        <p:nvSpPr>
          <p:cNvPr id="3" name="Rectángulo 2">
            <a:extLst>
              <a:ext uri="{FF2B5EF4-FFF2-40B4-BE49-F238E27FC236}">
                <a16:creationId xmlns:a16="http://schemas.microsoft.com/office/drawing/2014/main" id="{5165FFA6-F262-B854-2550-48686791CB89}"/>
              </a:ext>
            </a:extLst>
          </p:cNvPr>
          <p:cNvSpPr/>
          <p:nvPr/>
        </p:nvSpPr>
        <p:spPr>
          <a:xfrm>
            <a:off x="1485900" y="1895637"/>
            <a:ext cx="3096344"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err="1">
                <a:solidFill>
                  <a:schemeClr val="tx1"/>
                </a:solidFill>
              </a:rPr>
              <a:t>Pairplots</a:t>
            </a:r>
            <a:r>
              <a:rPr lang="es-ES" altLang="es-ES" dirty="0">
                <a:solidFill>
                  <a:schemeClr val="tx1"/>
                </a:solidFill>
              </a:rPr>
              <a:t> de variables relevantes</a:t>
            </a:r>
          </a:p>
        </p:txBody>
      </p:sp>
      <p:cxnSp>
        <p:nvCxnSpPr>
          <p:cNvPr id="4" name="Conector recto de flecha 3">
            <a:extLst>
              <a:ext uri="{FF2B5EF4-FFF2-40B4-BE49-F238E27FC236}">
                <a16:creationId xmlns:a16="http://schemas.microsoft.com/office/drawing/2014/main" id="{96BBFCFC-84C3-0BCD-A89A-2DFADE6E8205}"/>
              </a:ext>
            </a:extLst>
          </p:cNvPr>
          <p:cNvCxnSpPr>
            <a:cxnSpLocks/>
          </p:cNvCxnSpPr>
          <p:nvPr/>
        </p:nvCxnSpPr>
        <p:spPr>
          <a:xfrm>
            <a:off x="2854052" y="2492896"/>
            <a:ext cx="0" cy="2848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30B7039D-A379-2A0F-5582-02DFC6609070}"/>
              </a:ext>
            </a:extLst>
          </p:cNvPr>
          <p:cNvSpPr txBox="1"/>
          <p:nvPr/>
        </p:nvSpPr>
        <p:spPr>
          <a:xfrm>
            <a:off x="1089856" y="2830290"/>
            <a:ext cx="3528392" cy="923330"/>
          </a:xfrm>
          <a:prstGeom prst="rect">
            <a:avLst/>
          </a:prstGeom>
          <a:noFill/>
        </p:spPr>
        <p:txBody>
          <a:bodyPr wrap="square">
            <a:spAutoFit/>
          </a:bodyPr>
          <a:lstStyle/>
          <a:p>
            <a:pPr lvl="0" algn="ctr"/>
            <a:r>
              <a:rPr lang="es-ES" dirty="0"/>
              <a:t>Confirman la ausencia de patrones simples y la complejidad del problema.</a:t>
            </a:r>
          </a:p>
        </p:txBody>
      </p:sp>
      <p:sp>
        <p:nvSpPr>
          <p:cNvPr id="5" name="Rectangle 2">
            <a:extLst>
              <a:ext uri="{FF2B5EF4-FFF2-40B4-BE49-F238E27FC236}">
                <a16:creationId xmlns:a16="http://schemas.microsoft.com/office/drawing/2014/main" id="{BE61AA11-CBED-21EC-90F6-F065FC6982DE}"/>
              </a:ext>
            </a:extLst>
          </p:cNvPr>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6" name="Rectangle 3">
            <a:extLst>
              <a:ext uri="{FF2B5EF4-FFF2-40B4-BE49-F238E27FC236}">
                <a16:creationId xmlns:a16="http://schemas.microsoft.com/office/drawing/2014/main" id="{0ED63EA8-B1A1-12C5-9285-B4CF8B7D9BE0}"/>
              </a:ext>
            </a:extLst>
          </p:cNvPr>
          <p:cNvSpPr>
            <a:spLocks noChangeArrowheads="1"/>
          </p:cNvSpPr>
          <p:nvPr/>
        </p:nvSpPr>
        <p:spPr bwMode="auto">
          <a:xfrm>
            <a:off x="0" y="45720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680540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0DE2DD-5710-2973-C208-6B6AD832A75F}"/>
              </a:ext>
            </a:extLst>
          </p:cNvPr>
          <p:cNvSpPr>
            <a:spLocks noGrp="1"/>
          </p:cNvSpPr>
          <p:nvPr>
            <p:ph type="title"/>
          </p:nvPr>
        </p:nvSpPr>
        <p:spPr/>
        <p:txBody>
          <a:bodyPr/>
          <a:lstStyle/>
          <a:p>
            <a:r>
              <a:rPr lang="es-ES" dirty="0"/>
              <a:t>7. Verificación de hipótesis</a:t>
            </a:r>
          </a:p>
        </p:txBody>
      </p:sp>
      <p:sp>
        <p:nvSpPr>
          <p:cNvPr id="6" name="Rectángulo 5">
            <a:extLst>
              <a:ext uri="{FF2B5EF4-FFF2-40B4-BE49-F238E27FC236}">
                <a16:creationId xmlns:a16="http://schemas.microsoft.com/office/drawing/2014/main" id="{C77E7632-BB34-31ED-CBDA-48FABF8FAF9E}"/>
              </a:ext>
            </a:extLst>
          </p:cNvPr>
          <p:cNvSpPr/>
          <p:nvPr/>
        </p:nvSpPr>
        <p:spPr>
          <a:xfrm>
            <a:off x="1341884" y="1988840"/>
            <a:ext cx="2592282"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a:solidFill>
                  <a:schemeClr val="tx1"/>
                </a:solidFill>
              </a:rPr>
              <a:t>Hipótesis 1</a:t>
            </a:r>
          </a:p>
        </p:txBody>
      </p:sp>
      <p:cxnSp>
        <p:nvCxnSpPr>
          <p:cNvPr id="7" name="Conector recto de flecha 6">
            <a:extLst>
              <a:ext uri="{FF2B5EF4-FFF2-40B4-BE49-F238E27FC236}">
                <a16:creationId xmlns:a16="http://schemas.microsoft.com/office/drawing/2014/main" id="{A70D4019-06E7-11AE-18ED-61AFE0A6A334}"/>
              </a:ext>
            </a:extLst>
          </p:cNvPr>
          <p:cNvCxnSpPr>
            <a:cxnSpLocks/>
            <a:stCxn id="6" idx="3"/>
          </p:cNvCxnSpPr>
          <p:nvPr/>
        </p:nvCxnSpPr>
        <p:spPr>
          <a:xfrm>
            <a:off x="3934166" y="2261193"/>
            <a:ext cx="4320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F9688839-BCF5-55FD-4B46-8B9CCD422213}"/>
              </a:ext>
            </a:extLst>
          </p:cNvPr>
          <p:cNvSpPr/>
          <p:nvPr/>
        </p:nvSpPr>
        <p:spPr>
          <a:xfrm>
            <a:off x="1351803" y="3356992"/>
            <a:ext cx="2592282"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a:solidFill>
                  <a:schemeClr val="tx1"/>
                </a:solidFill>
              </a:rPr>
              <a:t>Hipótesis 2</a:t>
            </a:r>
          </a:p>
        </p:txBody>
      </p:sp>
      <p:cxnSp>
        <p:nvCxnSpPr>
          <p:cNvPr id="12" name="Conector recto de flecha 11">
            <a:extLst>
              <a:ext uri="{FF2B5EF4-FFF2-40B4-BE49-F238E27FC236}">
                <a16:creationId xmlns:a16="http://schemas.microsoft.com/office/drawing/2014/main" id="{95565AF7-CEDC-8EAB-CD80-80C9E9C0C3A5}"/>
              </a:ext>
            </a:extLst>
          </p:cNvPr>
          <p:cNvCxnSpPr>
            <a:cxnSpLocks/>
            <a:stCxn id="11" idx="3"/>
          </p:cNvCxnSpPr>
          <p:nvPr/>
        </p:nvCxnSpPr>
        <p:spPr>
          <a:xfrm>
            <a:off x="3944085" y="3629345"/>
            <a:ext cx="4320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74FBCD91-AEE3-2E0E-F8CC-C3BA98EF72DF}"/>
              </a:ext>
            </a:extLst>
          </p:cNvPr>
          <p:cNvSpPr/>
          <p:nvPr/>
        </p:nvSpPr>
        <p:spPr>
          <a:xfrm>
            <a:off x="1351803" y="4740025"/>
            <a:ext cx="2592282" cy="544706"/>
          </a:xfrm>
          <a:prstGeom prst="rect">
            <a:avLst/>
          </a:prstGeom>
          <a:ln>
            <a:solidFill>
              <a:srgbClr val="08CA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s-ES" altLang="es-ES" dirty="0">
                <a:solidFill>
                  <a:schemeClr val="tx1"/>
                </a:solidFill>
              </a:rPr>
              <a:t>Hipótesis 3</a:t>
            </a:r>
          </a:p>
        </p:txBody>
      </p:sp>
      <p:cxnSp>
        <p:nvCxnSpPr>
          <p:cNvPr id="14" name="Conector recto de flecha 13">
            <a:extLst>
              <a:ext uri="{FF2B5EF4-FFF2-40B4-BE49-F238E27FC236}">
                <a16:creationId xmlns:a16="http://schemas.microsoft.com/office/drawing/2014/main" id="{CC74EE92-1E3B-FACA-88A0-8ABA4755C414}"/>
              </a:ext>
            </a:extLst>
          </p:cNvPr>
          <p:cNvCxnSpPr>
            <a:cxnSpLocks/>
            <a:stCxn id="13" idx="3"/>
          </p:cNvCxnSpPr>
          <p:nvPr/>
        </p:nvCxnSpPr>
        <p:spPr>
          <a:xfrm>
            <a:off x="3944085" y="5012378"/>
            <a:ext cx="4320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69BD8410-D5DE-62E9-D934-2A891144490F}"/>
              </a:ext>
            </a:extLst>
          </p:cNvPr>
          <p:cNvSpPr txBox="1"/>
          <p:nvPr/>
        </p:nvSpPr>
        <p:spPr>
          <a:xfrm>
            <a:off x="4388336" y="1905422"/>
            <a:ext cx="6170572" cy="711285"/>
          </a:xfrm>
          <a:prstGeom prst="rect">
            <a:avLst/>
          </a:prstGeom>
          <a:noFill/>
        </p:spPr>
        <p:txBody>
          <a:bodyPr wrap="square">
            <a:spAutoFit/>
          </a:bodyPr>
          <a:lstStyle/>
          <a:p>
            <a:pPr lvl="0" algn="just">
              <a:lnSpc>
                <a:spcPct val="115000"/>
              </a:lnSpc>
              <a:spcBef>
                <a:spcPts val="180"/>
              </a:spcBef>
              <a:spcAft>
                <a:spcPts val="180"/>
              </a:spcAft>
            </a:pPr>
            <a:r>
              <a:rPr lang="es-ES" sz="1800" dirty="0">
                <a:solidFill>
                  <a:srgbClr val="000000"/>
                </a:solidFill>
                <a:effectLst/>
                <a:ea typeface="Times New Roman" panose="02020603050405020304" pitchFamily="18" charset="0"/>
                <a:cs typeface="Aptos" panose="020B0004020202020204" pitchFamily="34" charset="0"/>
              </a:rPr>
              <a:t>Las transacciones fraudulentas presentan patrones diferenciados respecto a las legítimas en algunas variables.</a:t>
            </a:r>
            <a:endParaRPr lang="es-ES" sz="1800" dirty="0">
              <a:solidFill>
                <a:srgbClr val="000000"/>
              </a:solidFill>
              <a:effectLst/>
              <a:ea typeface="Aptos" panose="020B0004020202020204" pitchFamily="34" charset="0"/>
              <a:cs typeface="Aptos" panose="020B0004020202020204" pitchFamily="34" charset="0"/>
            </a:endParaRPr>
          </a:p>
        </p:txBody>
      </p:sp>
      <p:sp>
        <p:nvSpPr>
          <p:cNvPr id="18" name="CuadroTexto 17">
            <a:extLst>
              <a:ext uri="{FF2B5EF4-FFF2-40B4-BE49-F238E27FC236}">
                <a16:creationId xmlns:a16="http://schemas.microsoft.com/office/drawing/2014/main" id="{BD958EDB-47DB-A690-EDC7-ABD3DFE92CC4}"/>
              </a:ext>
            </a:extLst>
          </p:cNvPr>
          <p:cNvSpPr txBox="1"/>
          <p:nvPr/>
        </p:nvSpPr>
        <p:spPr>
          <a:xfrm>
            <a:off x="4335421" y="3228655"/>
            <a:ext cx="6239165" cy="711541"/>
          </a:xfrm>
          <a:prstGeom prst="rect">
            <a:avLst/>
          </a:prstGeom>
          <a:noFill/>
        </p:spPr>
        <p:txBody>
          <a:bodyPr wrap="square">
            <a:spAutoFit/>
          </a:bodyPr>
          <a:lstStyle/>
          <a:p>
            <a:pPr lvl="0" algn="just">
              <a:lnSpc>
                <a:spcPct val="115000"/>
              </a:lnSpc>
              <a:spcBef>
                <a:spcPts val="180"/>
              </a:spcBef>
              <a:spcAft>
                <a:spcPts val="180"/>
              </a:spcAft>
            </a:pPr>
            <a:r>
              <a:rPr lang="es-ES" sz="1800" dirty="0">
                <a:solidFill>
                  <a:srgbClr val="000000"/>
                </a:solidFill>
                <a:effectLst/>
                <a:ea typeface="Times New Roman" panose="02020603050405020304" pitchFamily="18" charset="0"/>
                <a:cs typeface="Aptos" panose="020B0004020202020204" pitchFamily="34" charset="0"/>
              </a:rPr>
              <a:t>El importe de la transacción está relacionado con la probabilidad de fraude.</a:t>
            </a:r>
            <a:endParaRPr lang="es-ES" sz="1800" dirty="0">
              <a:solidFill>
                <a:srgbClr val="000000"/>
              </a:solidFill>
              <a:effectLst/>
              <a:ea typeface="Aptos" panose="020B0004020202020204" pitchFamily="34" charset="0"/>
              <a:cs typeface="Aptos" panose="020B0004020202020204" pitchFamily="34" charset="0"/>
            </a:endParaRPr>
          </a:p>
        </p:txBody>
      </p:sp>
      <p:sp>
        <p:nvSpPr>
          <p:cNvPr id="20" name="CuadroTexto 19">
            <a:extLst>
              <a:ext uri="{FF2B5EF4-FFF2-40B4-BE49-F238E27FC236}">
                <a16:creationId xmlns:a16="http://schemas.microsoft.com/office/drawing/2014/main" id="{14E7B6C5-60A7-47BF-00E4-38C337C8D0CB}"/>
              </a:ext>
            </a:extLst>
          </p:cNvPr>
          <p:cNvSpPr txBox="1"/>
          <p:nvPr/>
        </p:nvSpPr>
        <p:spPr>
          <a:xfrm>
            <a:off x="4430640" y="4689212"/>
            <a:ext cx="6235771" cy="646331"/>
          </a:xfrm>
          <a:prstGeom prst="rect">
            <a:avLst/>
          </a:prstGeom>
          <a:noFill/>
        </p:spPr>
        <p:txBody>
          <a:bodyPr wrap="square">
            <a:spAutoFit/>
          </a:bodyPr>
          <a:lstStyle/>
          <a:p>
            <a:r>
              <a:rPr lang="es-ES" sz="1800" dirty="0">
                <a:solidFill>
                  <a:srgbClr val="000000"/>
                </a:solidFill>
                <a:effectLst/>
                <a:ea typeface="Times New Roman" panose="02020603050405020304" pitchFamily="18" charset="0"/>
              </a:rPr>
              <a:t>El fraude no puede explicarse mediante una única variable, sino mediante la combinación de varias</a:t>
            </a:r>
            <a:endParaRPr lang="es-ES" dirty="0"/>
          </a:p>
        </p:txBody>
      </p:sp>
      <p:sp>
        <p:nvSpPr>
          <p:cNvPr id="23" name="Flecha: curvada hacia la derecha 22">
            <a:extLst>
              <a:ext uri="{FF2B5EF4-FFF2-40B4-BE49-F238E27FC236}">
                <a16:creationId xmlns:a16="http://schemas.microsoft.com/office/drawing/2014/main" id="{C11F2019-3C11-4FB9-755E-7529AF2139C2}"/>
              </a:ext>
            </a:extLst>
          </p:cNvPr>
          <p:cNvSpPr/>
          <p:nvPr/>
        </p:nvSpPr>
        <p:spPr>
          <a:xfrm>
            <a:off x="4942284" y="2616707"/>
            <a:ext cx="432048" cy="45225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4" name="CuadroTexto 23">
            <a:extLst>
              <a:ext uri="{FF2B5EF4-FFF2-40B4-BE49-F238E27FC236}">
                <a16:creationId xmlns:a16="http://schemas.microsoft.com/office/drawing/2014/main" id="{E81B12BC-D921-E9E8-93CC-11A5A827094A}"/>
              </a:ext>
            </a:extLst>
          </p:cNvPr>
          <p:cNvSpPr txBox="1"/>
          <p:nvPr/>
        </p:nvSpPr>
        <p:spPr>
          <a:xfrm>
            <a:off x="5482344" y="2778640"/>
            <a:ext cx="4968552" cy="369332"/>
          </a:xfrm>
          <a:prstGeom prst="rect">
            <a:avLst/>
          </a:prstGeom>
          <a:noFill/>
        </p:spPr>
        <p:txBody>
          <a:bodyPr wrap="square" rtlCol="0">
            <a:spAutoFit/>
          </a:bodyPr>
          <a:lstStyle/>
          <a:p>
            <a:r>
              <a:rPr lang="es-ES" b="1" dirty="0">
                <a:solidFill>
                  <a:srgbClr val="F5C02B"/>
                </a:solidFill>
              </a:rPr>
              <a:t>Parcialmente cumplida</a:t>
            </a:r>
          </a:p>
        </p:txBody>
      </p:sp>
      <p:sp>
        <p:nvSpPr>
          <p:cNvPr id="25" name="Flecha: curvada hacia la derecha 24">
            <a:extLst>
              <a:ext uri="{FF2B5EF4-FFF2-40B4-BE49-F238E27FC236}">
                <a16:creationId xmlns:a16="http://schemas.microsoft.com/office/drawing/2014/main" id="{DDBFF7B2-7E01-1D98-2890-4C433FD5893C}"/>
              </a:ext>
            </a:extLst>
          </p:cNvPr>
          <p:cNvSpPr/>
          <p:nvPr/>
        </p:nvSpPr>
        <p:spPr>
          <a:xfrm>
            <a:off x="4942284" y="3977855"/>
            <a:ext cx="432048" cy="45225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6" name="CuadroTexto 25">
            <a:extLst>
              <a:ext uri="{FF2B5EF4-FFF2-40B4-BE49-F238E27FC236}">
                <a16:creationId xmlns:a16="http://schemas.microsoft.com/office/drawing/2014/main" id="{2B9926BC-6462-428E-A49C-BE9545A2FB36}"/>
              </a:ext>
            </a:extLst>
          </p:cNvPr>
          <p:cNvSpPr txBox="1"/>
          <p:nvPr/>
        </p:nvSpPr>
        <p:spPr>
          <a:xfrm>
            <a:off x="5482344" y="4139788"/>
            <a:ext cx="4968552" cy="369332"/>
          </a:xfrm>
          <a:prstGeom prst="rect">
            <a:avLst/>
          </a:prstGeom>
          <a:noFill/>
        </p:spPr>
        <p:txBody>
          <a:bodyPr wrap="square" rtlCol="0">
            <a:spAutoFit/>
          </a:bodyPr>
          <a:lstStyle/>
          <a:p>
            <a:r>
              <a:rPr lang="es-ES" b="1" dirty="0">
                <a:solidFill>
                  <a:srgbClr val="FF0000"/>
                </a:solidFill>
              </a:rPr>
              <a:t>Refutada</a:t>
            </a:r>
          </a:p>
        </p:txBody>
      </p:sp>
      <p:sp>
        <p:nvSpPr>
          <p:cNvPr id="27" name="Flecha: curvada hacia la derecha 26">
            <a:extLst>
              <a:ext uri="{FF2B5EF4-FFF2-40B4-BE49-F238E27FC236}">
                <a16:creationId xmlns:a16="http://schemas.microsoft.com/office/drawing/2014/main" id="{9216A2FF-3895-B221-5E51-B693BDA5D2D9}"/>
              </a:ext>
            </a:extLst>
          </p:cNvPr>
          <p:cNvSpPr/>
          <p:nvPr/>
        </p:nvSpPr>
        <p:spPr>
          <a:xfrm>
            <a:off x="4942284" y="5346007"/>
            <a:ext cx="432048" cy="45225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8" name="CuadroTexto 27">
            <a:extLst>
              <a:ext uri="{FF2B5EF4-FFF2-40B4-BE49-F238E27FC236}">
                <a16:creationId xmlns:a16="http://schemas.microsoft.com/office/drawing/2014/main" id="{DCAE2AC0-E38D-AFF7-D50C-13B448218A60}"/>
              </a:ext>
            </a:extLst>
          </p:cNvPr>
          <p:cNvSpPr txBox="1"/>
          <p:nvPr/>
        </p:nvSpPr>
        <p:spPr>
          <a:xfrm>
            <a:off x="5482344" y="5507940"/>
            <a:ext cx="4968552" cy="369332"/>
          </a:xfrm>
          <a:prstGeom prst="rect">
            <a:avLst/>
          </a:prstGeom>
          <a:noFill/>
        </p:spPr>
        <p:txBody>
          <a:bodyPr wrap="square" rtlCol="0">
            <a:spAutoFit/>
          </a:bodyPr>
          <a:lstStyle/>
          <a:p>
            <a:r>
              <a:rPr lang="es-ES" b="1" dirty="0">
                <a:solidFill>
                  <a:schemeClr val="accent2"/>
                </a:solidFill>
              </a:rPr>
              <a:t>Confirmada</a:t>
            </a:r>
          </a:p>
        </p:txBody>
      </p:sp>
    </p:spTree>
    <p:extLst>
      <p:ext uri="{BB962C8B-B14F-4D97-AF65-F5344CB8AC3E}">
        <p14:creationId xmlns:p14="http://schemas.microsoft.com/office/powerpoint/2010/main" val="141108320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02CDAA-B955-45B1-8E5A-B65CEEC506C7}"/>
              </a:ext>
            </a:extLst>
          </p:cNvPr>
          <p:cNvSpPr>
            <a:spLocks noGrp="1"/>
          </p:cNvSpPr>
          <p:nvPr>
            <p:ph type="title"/>
          </p:nvPr>
        </p:nvSpPr>
        <p:spPr/>
        <p:txBody>
          <a:bodyPr/>
          <a:lstStyle/>
          <a:p>
            <a:r>
              <a:rPr lang="es-ES" dirty="0"/>
              <a:t>8. Conclusiones</a:t>
            </a:r>
          </a:p>
        </p:txBody>
      </p:sp>
      <p:sp>
        <p:nvSpPr>
          <p:cNvPr id="5" name="Rectángulo: esquinas redondeadas 4">
            <a:extLst>
              <a:ext uri="{FF2B5EF4-FFF2-40B4-BE49-F238E27FC236}">
                <a16:creationId xmlns:a16="http://schemas.microsoft.com/office/drawing/2014/main" id="{A8739BE4-08AE-ED63-0B5C-FD0BFDA267D3}"/>
              </a:ext>
            </a:extLst>
          </p:cNvPr>
          <p:cNvSpPr/>
          <p:nvPr/>
        </p:nvSpPr>
        <p:spPr>
          <a:xfrm>
            <a:off x="1377380" y="2097723"/>
            <a:ext cx="9289032" cy="936104"/>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tLang="es-ES" dirty="0">
                <a:solidFill>
                  <a:schemeClr val="tx1"/>
                </a:solidFill>
              </a:rPr>
              <a:t>Fraude raro y complejo</a:t>
            </a:r>
          </a:p>
        </p:txBody>
      </p:sp>
      <p:sp>
        <p:nvSpPr>
          <p:cNvPr id="7" name="Rectángulo: esquinas redondeadas 6">
            <a:extLst>
              <a:ext uri="{FF2B5EF4-FFF2-40B4-BE49-F238E27FC236}">
                <a16:creationId xmlns:a16="http://schemas.microsoft.com/office/drawing/2014/main" id="{A9172D73-AA95-83D5-EA90-1D3AD3C5D1A8}"/>
              </a:ext>
            </a:extLst>
          </p:cNvPr>
          <p:cNvSpPr/>
          <p:nvPr/>
        </p:nvSpPr>
        <p:spPr>
          <a:xfrm>
            <a:off x="1377380" y="4391254"/>
            <a:ext cx="9289032" cy="936104"/>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Necesidad de enfoque multivariante</a:t>
            </a:r>
          </a:p>
        </p:txBody>
      </p:sp>
      <p:sp>
        <p:nvSpPr>
          <p:cNvPr id="9" name="Rectángulo: esquinas redondeadas 8">
            <a:extLst>
              <a:ext uri="{FF2B5EF4-FFF2-40B4-BE49-F238E27FC236}">
                <a16:creationId xmlns:a16="http://schemas.microsoft.com/office/drawing/2014/main" id="{4AEEE7A7-7C46-1318-ECA2-38CA2B3E967F}"/>
              </a:ext>
            </a:extLst>
          </p:cNvPr>
          <p:cNvSpPr/>
          <p:nvPr/>
        </p:nvSpPr>
        <p:spPr>
          <a:xfrm>
            <a:off x="1377380" y="3244488"/>
            <a:ext cx="9289032" cy="936104"/>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No hay reglas simples</a:t>
            </a:r>
            <a:endParaRPr lang="es-ES" altLang="es-ES" dirty="0">
              <a:solidFill>
                <a:schemeClr val="tx1"/>
              </a:solidFill>
            </a:endParaRPr>
          </a:p>
        </p:txBody>
      </p:sp>
    </p:spTree>
    <p:extLst>
      <p:ext uri="{BB962C8B-B14F-4D97-AF65-F5344CB8AC3E}">
        <p14:creationId xmlns:p14="http://schemas.microsoft.com/office/powerpoint/2010/main" val="403105685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ECBB-BFC4-8889-7494-0A1F7B1A7D5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A20EAEB-D08B-8A1F-0D01-42F6ECDF9DFB}"/>
              </a:ext>
            </a:extLst>
          </p:cNvPr>
          <p:cNvSpPr>
            <a:spLocks noGrp="1"/>
          </p:cNvSpPr>
          <p:nvPr>
            <p:ph type="title"/>
          </p:nvPr>
        </p:nvSpPr>
        <p:spPr/>
        <p:txBody>
          <a:bodyPr/>
          <a:lstStyle/>
          <a:p>
            <a:r>
              <a:rPr lang="es-ES" dirty="0"/>
              <a:t>8. Conclusiones</a:t>
            </a:r>
          </a:p>
        </p:txBody>
      </p:sp>
      <p:graphicFrame>
        <p:nvGraphicFramePr>
          <p:cNvPr id="4" name="Tabla 3">
            <a:extLst>
              <a:ext uri="{FF2B5EF4-FFF2-40B4-BE49-F238E27FC236}">
                <a16:creationId xmlns:a16="http://schemas.microsoft.com/office/drawing/2014/main" id="{8AE87E7E-2D72-6DC2-3661-E1225A3F37E6}"/>
              </a:ext>
            </a:extLst>
          </p:cNvPr>
          <p:cNvGraphicFramePr>
            <a:graphicFrameLocks noGrp="1"/>
          </p:cNvGraphicFramePr>
          <p:nvPr>
            <p:extLst>
              <p:ext uri="{D42A27DB-BD31-4B8C-83A1-F6EECF244321}">
                <p14:modId xmlns:p14="http://schemas.microsoft.com/office/powerpoint/2010/main" val="2070215108"/>
              </p:ext>
            </p:extLst>
          </p:nvPr>
        </p:nvGraphicFramePr>
        <p:xfrm>
          <a:off x="1917948" y="1967743"/>
          <a:ext cx="8125884" cy="2700000"/>
        </p:xfrm>
        <a:graphic>
          <a:graphicData uri="http://schemas.openxmlformats.org/drawingml/2006/table">
            <a:tbl>
              <a:tblPr firstRow="1" bandRow="1">
                <a:tableStyleId>{5C22544A-7EE6-4342-B048-85BDC9FD1C3A}</a:tableStyleId>
              </a:tblPr>
              <a:tblGrid>
                <a:gridCol w="4392488">
                  <a:extLst>
                    <a:ext uri="{9D8B030D-6E8A-4147-A177-3AD203B41FA5}">
                      <a16:colId xmlns:a16="http://schemas.microsoft.com/office/drawing/2014/main" val="2101650218"/>
                    </a:ext>
                  </a:extLst>
                </a:gridCol>
                <a:gridCol w="3733396">
                  <a:extLst>
                    <a:ext uri="{9D8B030D-6E8A-4147-A177-3AD203B41FA5}">
                      <a16:colId xmlns:a16="http://schemas.microsoft.com/office/drawing/2014/main" val="2200597173"/>
                    </a:ext>
                  </a:extLst>
                </a:gridCol>
              </a:tblGrid>
              <a:tr h="540000">
                <a:tc>
                  <a:txBody>
                    <a:bodyPr/>
                    <a:lstStyle/>
                    <a:p>
                      <a:pPr algn="ctr"/>
                      <a:r>
                        <a:rPr lang="es-ES" dirty="0"/>
                        <a:t>INSIGHT</a:t>
                      </a:r>
                    </a:p>
                  </a:txBody>
                  <a:tcPr anchor="ctr"/>
                </a:tc>
                <a:tc>
                  <a:txBody>
                    <a:bodyPr/>
                    <a:lstStyle/>
                    <a:p>
                      <a:pPr algn="ctr"/>
                      <a:r>
                        <a:rPr lang="es-ES" dirty="0"/>
                        <a:t>VALOR</a:t>
                      </a:r>
                    </a:p>
                  </a:txBody>
                  <a:tcPr anchor="ctr"/>
                </a:tc>
                <a:extLst>
                  <a:ext uri="{0D108BD9-81ED-4DB2-BD59-A6C34878D82A}">
                    <a16:rowId xmlns:a16="http://schemas.microsoft.com/office/drawing/2014/main" val="2945195069"/>
                  </a:ext>
                </a:extLst>
              </a:tr>
              <a:tr h="432000">
                <a:tc>
                  <a:txBody>
                    <a:bodyPr/>
                    <a:lstStyle/>
                    <a:p>
                      <a:pPr algn="ctr"/>
                      <a:r>
                        <a:rPr lang="es-ES" sz="1800" kern="1200" dirty="0">
                          <a:solidFill>
                            <a:schemeClr val="dk1"/>
                          </a:solidFill>
                          <a:effectLst/>
                          <a:latin typeface="+mn-lt"/>
                          <a:ea typeface="+mn-ea"/>
                          <a:cs typeface="+mn-cs"/>
                        </a:rPr>
                        <a:t>Porcentaje de fraude total</a:t>
                      </a:r>
                      <a:endParaRPr lang="es-ES" dirty="0"/>
                    </a:p>
                  </a:txBody>
                  <a:tcPr anchor="ctr"/>
                </a:tc>
                <a:tc>
                  <a:txBody>
                    <a:bodyPr/>
                    <a:lstStyle/>
                    <a:p>
                      <a:pPr algn="ctr"/>
                      <a:r>
                        <a:rPr lang="es-ES" dirty="0"/>
                        <a:t>0,17%</a:t>
                      </a:r>
                    </a:p>
                  </a:txBody>
                  <a:tcPr anchor="ctr"/>
                </a:tc>
                <a:extLst>
                  <a:ext uri="{0D108BD9-81ED-4DB2-BD59-A6C34878D82A}">
                    <a16:rowId xmlns:a16="http://schemas.microsoft.com/office/drawing/2014/main" val="1592364611"/>
                  </a:ext>
                </a:extLst>
              </a:tr>
              <a:tr h="432000">
                <a:tc>
                  <a:txBody>
                    <a:bodyPr/>
                    <a:lstStyle/>
                    <a:p>
                      <a:pPr algn="ctr"/>
                      <a:r>
                        <a:rPr lang="es-ES" sz="1800" kern="1200" dirty="0">
                          <a:solidFill>
                            <a:schemeClr val="dk1"/>
                          </a:solidFill>
                          <a:effectLst/>
                          <a:latin typeface="+mn-lt"/>
                          <a:ea typeface="+mn-ea"/>
                          <a:cs typeface="+mn-cs"/>
                        </a:rPr>
                        <a:t>Mediana </a:t>
                      </a:r>
                      <a:r>
                        <a:rPr lang="es-ES" sz="1800" kern="1200" dirty="0" err="1">
                          <a:solidFill>
                            <a:schemeClr val="dk1"/>
                          </a:solidFill>
                          <a:effectLst/>
                          <a:latin typeface="+mn-lt"/>
                          <a:ea typeface="+mn-ea"/>
                          <a:cs typeface="+mn-cs"/>
                        </a:rPr>
                        <a:t>Amount</a:t>
                      </a:r>
                      <a:r>
                        <a:rPr lang="es-ES" sz="1800" kern="1200" dirty="0">
                          <a:solidFill>
                            <a:schemeClr val="dk1"/>
                          </a:solidFill>
                          <a:effectLst/>
                          <a:latin typeface="+mn-lt"/>
                          <a:ea typeface="+mn-ea"/>
                          <a:cs typeface="+mn-cs"/>
                        </a:rPr>
                        <a:t> No Fraude</a:t>
                      </a:r>
                      <a:endParaRPr lang="es-ES" dirty="0"/>
                    </a:p>
                  </a:txBody>
                  <a:tcPr anchor="ctr"/>
                </a:tc>
                <a:tc>
                  <a:txBody>
                    <a:bodyPr/>
                    <a:lstStyle/>
                    <a:p>
                      <a:pPr algn="ctr"/>
                      <a:r>
                        <a:rPr lang="es-ES" dirty="0"/>
                        <a:t>22,0</a:t>
                      </a:r>
                    </a:p>
                  </a:txBody>
                  <a:tcPr anchor="ctr"/>
                </a:tc>
                <a:extLst>
                  <a:ext uri="{0D108BD9-81ED-4DB2-BD59-A6C34878D82A}">
                    <a16:rowId xmlns:a16="http://schemas.microsoft.com/office/drawing/2014/main" val="4146297880"/>
                  </a:ext>
                </a:extLst>
              </a:tr>
              <a:tr h="432000">
                <a:tc>
                  <a:txBody>
                    <a:bodyPr/>
                    <a:lstStyle/>
                    <a:p>
                      <a:pPr algn="ctr"/>
                      <a:r>
                        <a:rPr lang="es-ES" sz="1800" kern="1200" dirty="0">
                          <a:solidFill>
                            <a:schemeClr val="dk1"/>
                          </a:solidFill>
                          <a:effectLst/>
                          <a:latin typeface="+mn-lt"/>
                          <a:ea typeface="+mn-ea"/>
                          <a:cs typeface="+mn-cs"/>
                        </a:rPr>
                        <a:t>Mediana </a:t>
                      </a:r>
                      <a:r>
                        <a:rPr lang="es-ES" sz="1800" kern="1200" dirty="0" err="1">
                          <a:solidFill>
                            <a:schemeClr val="dk1"/>
                          </a:solidFill>
                          <a:effectLst/>
                          <a:latin typeface="+mn-lt"/>
                          <a:ea typeface="+mn-ea"/>
                          <a:cs typeface="+mn-cs"/>
                        </a:rPr>
                        <a:t>Amount</a:t>
                      </a:r>
                      <a:r>
                        <a:rPr lang="es-ES" sz="1800" kern="1200" dirty="0">
                          <a:solidFill>
                            <a:schemeClr val="dk1"/>
                          </a:solidFill>
                          <a:effectLst/>
                          <a:latin typeface="+mn-lt"/>
                          <a:ea typeface="+mn-ea"/>
                          <a:cs typeface="+mn-cs"/>
                        </a:rPr>
                        <a:t> Fraude</a:t>
                      </a:r>
                      <a:endParaRPr lang="es-ES" dirty="0"/>
                    </a:p>
                  </a:txBody>
                  <a:tcPr anchor="ctr"/>
                </a:tc>
                <a:tc>
                  <a:txBody>
                    <a:bodyPr/>
                    <a:lstStyle/>
                    <a:p>
                      <a:pPr algn="ctr"/>
                      <a:r>
                        <a:rPr lang="es-ES" dirty="0"/>
                        <a:t>9,82</a:t>
                      </a:r>
                    </a:p>
                  </a:txBody>
                  <a:tcPr anchor="ctr"/>
                </a:tc>
                <a:extLst>
                  <a:ext uri="{0D108BD9-81ED-4DB2-BD59-A6C34878D82A}">
                    <a16:rowId xmlns:a16="http://schemas.microsoft.com/office/drawing/2014/main" val="3374029364"/>
                  </a:ext>
                </a:extLst>
              </a:tr>
              <a:tr h="432000">
                <a:tc>
                  <a:txBody>
                    <a:bodyPr/>
                    <a:lstStyle/>
                    <a:p>
                      <a:pPr algn="ctr"/>
                      <a:r>
                        <a:rPr lang="es-ES" sz="1800" kern="1200" dirty="0">
                          <a:solidFill>
                            <a:schemeClr val="dk1"/>
                          </a:solidFill>
                          <a:effectLst/>
                          <a:latin typeface="+mn-lt"/>
                          <a:ea typeface="+mn-ea"/>
                          <a:cs typeface="+mn-cs"/>
                        </a:rPr>
                        <a:t>Porcentaje de </a:t>
                      </a:r>
                      <a:r>
                        <a:rPr lang="es-ES" sz="1800" kern="1200" dirty="0" err="1">
                          <a:solidFill>
                            <a:schemeClr val="dk1"/>
                          </a:solidFill>
                          <a:effectLst/>
                          <a:latin typeface="+mn-lt"/>
                          <a:ea typeface="+mn-ea"/>
                          <a:cs typeface="+mn-cs"/>
                        </a:rPr>
                        <a:t>outliers</a:t>
                      </a:r>
                      <a:r>
                        <a:rPr lang="es-ES" sz="1800" kern="1200" dirty="0">
                          <a:solidFill>
                            <a:schemeClr val="dk1"/>
                          </a:solidFill>
                          <a:effectLst/>
                          <a:latin typeface="+mn-lt"/>
                          <a:ea typeface="+mn-ea"/>
                          <a:cs typeface="+mn-cs"/>
                        </a:rPr>
                        <a:t> en </a:t>
                      </a:r>
                      <a:r>
                        <a:rPr lang="es-ES" sz="1800" kern="1200" dirty="0" err="1">
                          <a:solidFill>
                            <a:schemeClr val="dk1"/>
                          </a:solidFill>
                          <a:effectLst/>
                          <a:latin typeface="+mn-lt"/>
                          <a:ea typeface="+mn-ea"/>
                          <a:cs typeface="+mn-cs"/>
                        </a:rPr>
                        <a:t>Amount</a:t>
                      </a:r>
                      <a:endParaRPr lang="es-ES" dirty="0"/>
                    </a:p>
                  </a:txBody>
                  <a:tcPr anchor="ctr"/>
                </a:tc>
                <a:tc>
                  <a:txBody>
                    <a:bodyPr/>
                    <a:lstStyle/>
                    <a:p>
                      <a:pPr algn="ctr"/>
                      <a:r>
                        <a:rPr lang="es-ES" sz="1800" kern="1200" dirty="0">
                          <a:solidFill>
                            <a:schemeClr val="dk1"/>
                          </a:solidFill>
                          <a:effectLst/>
                          <a:latin typeface="+mn-lt"/>
                          <a:ea typeface="+mn-ea"/>
                          <a:cs typeface="+mn-cs"/>
                        </a:rPr>
                        <a:t>11.17%</a:t>
                      </a:r>
                      <a:endParaRPr lang="es-ES" dirty="0"/>
                    </a:p>
                  </a:txBody>
                  <a:tcPr anchor="ctr"/>
                </a:tc>
                <a:extLst>
                  <a:ext uri="{0D108BD9-81ED-4DB2-BD59-A6C34878D82A}">
                    <a16:rowId xmlns:a16="http://schemas.microsoft.com/office/drawing/2014/main" val="2930624970"/>
                  </a:ext>
                </a:extLst>
              </a:tr>
              <a:tr h="432000">
                <a:tc>
                  <a:txBody>
                    <a:bodyPr/>
                    <a:lstStyle/>
                    <a:p>
                      <a:pPr algn="ctr"/>
                      <a:r>
                        <a:rPr lang="es-ES" sz="1800" kern="1200" dirty="0">
                          <a:solidFill>
                            <a:schemeClr val="dk1"/>
                          </a:solidFill>
                          <a:effectLst/>
                          <a:latin typeface="+mn-lt"/>
                          <a:ea typeface="+mn-ea"/>
                          <a:cs typeface="+mn-cs"/>
                        </a:rPr>
                        <a:t>Variables más correlacionadas con </a:t>
                      </a:r>
                      <a:r>
                        <a:rPr lang="es-ES" sz="1800" kern="1200" dirty="0" err="1">
                          <a:solidFill>
                            <a:schemeClr val="dk1"/>
                          </a:solidFill>
                          <a:effectLst/>
                          <a:latin typeface="+mn-lt"/>
                          <a:ea typeface="+mn-ea"/>
                          <a:cs typeface="+mn-cs"/>
                        </a:rPr>
                        <a:t>Class</a:t>
                      </a:r>
                      <a:endParaRPr lang="es-ES" dirty="0"/>
                    </a:p>
                  </a:txBody>
                  <a:tcPr anchor="ctr"/>
                </a:tc>
                <a:tc>
                  <a:txBody>
                    <a:bodyPr/>
                    <a:lstStyle/>
                    <a:p>
                      <a:pPr algn="ctr"/>
                      <a:r>
                        <a:rPr lang="es-ES" sz="1800" kern="1200" dirty="0">
                          <a:solidFill>
                            <a:schemeClr val="dk1"/>
                          </a:solidFill>
                          <a:effectLst/>
                          <a:latin typeface="+mn-lt"/>
                          <a:ea typeface="+mn-ea"/>
                          <a:cs typeface="+mn-cs"/>
                        </a:rPr>
                        <a:t>V17, V14, V12, V10</a:t>
                      </a:r>
                      <a:endParaRPr lang="es-ES" dirty="0"/>
                    </a:p>
                  </a:txBody>
                  <a:tcPr anchor="ctr"/>
                </a:tc>
                <a:extLst>
                  <a:ext uri="{0D108BD9-81ED-4DB2-BD59-A6C34878D82A}">
                    <a16:rowId xmlns:a16="http://schemas.microsoft.com/office/drawing/2014/main" val="1086616380"/>
                  </a:ext>
                </a:extLst>
              </a:tr>
            </a:tbl>
          </a:graphicData>
        </a:graphic>
      </p:graphicFrame>
      <p:sp>
        <p:nvSpPr>
          <p:cNvPr id="8" name="CuadroTexto 7">
            <a:extLst>
              <a:ext uri="{FF2B5EF4-FFF2-40B4-BE49-F238E27FC236}">
                <a16:creationId xmlns:a16="http://schemas.microsoft.com/office/drawing/2014/main" id="{AF4F35F1-F2D7-3222-2741-1F712FE1412E}"/>
              </a:ext>
            </a:extLst>
          </p:cNvPr>
          <p:cNvSpPr txBox="1"/>
          <p:nvPr/>
        </p:nvSpPr>
        <p:spPr>
          <a:xfrm>
            <a:off x="2566020" y="5301208"/>
            <a:ext cx="6576392" cy="369332"/>
          </a:xfrm>
          <a:prstGeom prst="rect">
            <a:avLst/>
          </a:prstGeom>
          <a:noFill/>
        </p:spPr>
        <p:txBody>
          <a:bodyPr wrap="square">
            <a:spAutoFit/>
          </a:bodyPr>
          <a:lstStyle/>
          <a:p>
            <a:pPr algn="ctr"/>
            <a:r>
              <a:rPr lang="es-ES" dirty="0"/>
              <a:t>El EDA sirve como base para una detección de fraude robusta</a:t>
            </a:r>
          </a:p>
        </p:txBody>
      </p:sp>
    </p:spTree>
    <p:extLst>
      <p:ext uri="{BB962C8B-B14F-4D97-AF65-F5344CB8AC3E}">
        <p14:creationId xmlns:p14="http://schemas.microsoft.com/office/powerpoint/2010/main" val="87067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31D155-0BF8-4197-1DD3-0DA60EAADAD9}"/>
              </a:ext>
            </a:extLst>
          </p:cNvPr>
          <p:cNvSpPr>
            <a:spLocks noGrp="1"/>
          </p:cNvSpPr>
          <p:nvPr>
            <p:ph type="title"/>
          </p:nvPr>
        </p:nvSpPr>
        <p:spPr/>
        <p:txBody>
          <a:bodyPr/>
          <a:lstStyle/>
          <a:p>
            <a:r>
              <a:rPr lang="es-ES" dirty="0"/>
              <a:t>9. Recomendaciones y próximos pasos</a:t>
            </a:r>
          </a:p>
        </p:txBody>
      </p:sp>
      <p:sp>
        <p:nvSpPr>
          <p:cNvPr id="3" name="Marcador de contenido 2">
            <a:extLst>
              <a:ext uri="{FF2B5EF4-FFF2-40B4-BE49-F238E27FC236}">
                <a16:creationId xmlns:a16="http://schemas.microsoft.com/office/drawing/2014/main" id="{43DB3C8E-63EA-362B-C0DE-0EB8C2FB02E9}"/>
              </a:ext>
            </a:extLst>
          </p:cNvPr>
          <p:cNvSpPr>
            <a:spLocks noGrp="1"/>
          </p:cNvSpPr>
          <p:nvPr>
            <p:ph idx="1"/>
          </p:nvPr>
        </p:nvSpPr>
        <p:spPr>
          <a:xfrm>
            <a:off x="1389756" y="2040725"/>
            <a:ext cx="8737104" cy="448072"/>
          </a:xfrm>
        </p:spPr>
        <p:txBody>
          <a:bodyPr/>
          <a:lstStyle/>
          <a:p>
            <a:pPr marL="0" indent="0">
              <a:buNone/>
            </a:pPr>
            <a:r>
              <a:rPr lang="es-ES" dirty="0"/>
              <a:t>Se recomienda:</a:t>
            </a:r>
          </a:p>
        </p:txBody>
      </p:sp>
      <p:cxnSp>
        <p:nvCxnSpPr>
          <p:cNvPr id="7" name="Conector recto 6">
            <a:extLst>
              <a:ext uri="{FF2B5EF4-FFF2-40B4-BE49-F238E27FC236}">
                <a16:creationId xmlns:a16="http://schemas.microsoft.com/office/drawing/2014/main" id="{2A409853-D382-1CA1-D8FC-37D8DBC2A1FD}"/>
              </a:ext>
            </a:extLst>
          </p:cNvPr>
          <p:cNvCxnSpPr>
            <a:cxnSpLocks/>
          </p:cNvCxnSpPr>
          <p:nvPr/>
        </p:nvCxnSpPr>
        <p:spPr>
          <a:xfrm>
            <a:off x="2026468" y="2488797"/>
            <a:ext cx="0" cy="19442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DDB0A561-1F19-9CA7-0B09-E0DE6FB98CEB}"/>
              </a:ext>
            </a:extLst>
          </p:cNvPr>
          <p:cNvCxnSpPr>
            <a:cxnSpLocks/>
          </p:cNvCxnSpPr>
          <p:nvPr/>
        </p:nvCxnSpPr>
        <p:spPr>
          <a:xfrm>
            <a:off x="2026468" y="2911717"/>
            <a:ext cx="4586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03B9E03A-919A-03CB-C52F-0A1E36626AF6}"/>
              </a:ext>
            </a:extLst>
          </p:cNvPr>
          <p:cNvSpPr txBox="1"/>
          <p:nvPr/>
        </p:nvSpPr>
        <p:spPr>
          <a:xfrm>
            <a:off x="2530524" y="2704821"/>
            <a:ext cx="5547368" cy="369332"/>
          </a:xfrm>
          <a:prstGeom prst="rect">
            <a:avLst/>
          </a:prstGeom>
          <a:noFill/>
        </p:spPr>
        <p:txBody>
          <a:bodyPr wrap="square">
            <a:spAutoFit/>
          </a:bodyPr>
          <a:lstStyle/>
          <a:p>
            <a:r>
              <a:rPr lang="es-ES" dirty="0"/>
              <a:t>Modelos sensibles al desbalanceo</a:t>
            </a:r>
          </a:p>
        </p:txBody>
      </p:sp>
      <p:cxnSp>
        <p:nvCxnSpPr>
          <p:cNvPr id="17" name="Conector recto de flecha 16">
            <a:extLst>
              <a:ext uri="{FF2B5EF4-FFF2-40B4-BE49-F238E27FC236}">
                <a16:creationId xmlns:a16="http://schemas.microsoft.com/office/drawing/2014/main" id="{27793C29-D24B-3785-612B-F4326FB422AB}"/>
              </a:ext>
            </a:extLst>
          </p:cNvPr>
          <p:cNvCxnSpPr>
            <a:cxnSpLocks/>
          </p:cNvCxnSpPr>
          <p:nvPr/>
        </p:nvCxnSpPr>
        <p:spPr>
          <a:xfrm>
            <a:off x="2026468" y="3650857"/>
            <a:ext cx="4586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51EC4C42-5067-864F-1F6C-AAF7DA97B591}"/>
              </a:ext>
            </a:extLst>
          </p:cNvPr>
          <p:cNvSpPr txBox="1"/>
          <p:nvPr/>
        </p:nvSpPr>
        <p:spPr>
          <a:xfrm>
            <a:off x="2530524" y="3466191"/>
            <a:ext cx="5547368" cy="369332"/>
          </a:xfrm>
          <a:prstGeom prst="rect">
            <a:avLst/>
          </a:prstGeom>
          <a:noFill/>
        </p:spPr>
        <p:txBody>
          <a:bodyPr wrap="square">
            <a:spAutoFit/>
          </a:bodyPr>
          <a:lstStyle/>
          <a:p>
            <a:r>
              <a:rPr lang="es-ES" dirty="0"/>
              <a:t>Métricas adecuadas</a:t>
            </a:r>
          </a:p>
        </p:txBody>
      </p:sp>
      <p:cxnSp>
        <p:nvCxnSpPr>
          <p:cNvPr id="20" name="Conector recto de flecha 19">
            <a:extLst>
              <a:ext uri="{FF2B5EF4-FFF2-40B4-BE49-F238E27FC236}">
                <a16:creationId xmlns:a16="http://schemas.microsoft.com/office/drawing/2014/main" id="{D1AE2AD3-383D-7997-AC7A-176E5B7BFDF1}"/>
              </a:ext>
            </a:extLst>
          </p:cNvPr>
          <p:cNvCxnSpPr>
            <a:cxnSpLocks/>
          </p:cNvCxnSpPr>
          <p:nvPr/>
        </p:nvCxnSpPr>
        <p:spPr>
          <a:xfrm>
            <a:off x="2026468" y="4433013"/>
            <a:ext cx="4586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B9BF05C9-EE32-366A-5D3B-AAB60817780F}"/>
              </a:ext>
            </a:extLst>
          </p:cNvPr>
          <p:cNvSpPr txBox="1"/>
          <p:nvPr/>
        </p:nvSpPr>
        <p:spPr>
          <a:xfrm>
            <a:off x="2530524" y="4211796"/>
            <a:ext cx="5547368" cy="369332"/>
          </a:xfrm>
          <a:prstGeom prst="rect">
            <a:avLst/>
          </a:prstGeom>
          <a:noFill/>
        </p:spPr>
        <p:txBody>
          <a:bodyPr wrap="square">
            <a:spAutoFit/>
          </a:bodyPr>
          <a:lstStyle/>
          <a:p>
            <a:r>
              <a:rPr lang="es-ES" dirty="0"/>
              <a:t>Selección de variables</a:t>
            </a:r>
          </a:p>
        </p:txBody>
      </p:sp>
    </p:spTree>
    <p:extLst>
      <p:ext uri="{BB962C8B-B14F-4D97-AF65-F5344CB8AC3E}">
        <p14:creationId xmlns:p14="http://schemas.microsoft.com/office/powerpoint/2010/main" val="240745741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senmascarando_el_Fraude">
            <a:hlinkClick r:id="" action="ppaction://media"/>
            <a:extLst>
              <a:ext uri="{FF2B5EF4-FFF2-40B4-BE49-F238E27FC236}">
                <a16:creationId xmlns:a16="http://schemas.microsoft.com/office/drawing/2014/main" id="{060E7265-D7BA-A103-68FC-C5AAC2833A5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01924" y="1039065"/>
            <a:ext cx="8496944" cy="4779870"/>
          </a:xfrm>
        </p:spPr>
      </p:pic>
    </p:spTree>
    <p:extLst>
      <p:ext uri="{BB962C8B-B14F-4D97-AF65-F5344CB8AC3E}">
        <p14:creationId xmlns:p14="http://schemas.microsoft.com/office/powerpoint/2010/main" val="363833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9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FIN</a:t>
            </a:r>
          </a:p>
        </p:txBody>
      </p:sp>
      <p:sp>
        <p:nvSpPr>
          <p:cNvPr id="4" name="Marcador de posición de texto 3"/>
          <p:cNvSpPr>
            <a:spLocks noGrp="1"/>
          </p:cNvSpPr>
          <p:nvPr>
            <p:ph type="body" sz="half" idx="2"/>
          </p:nvPr>
        </p:nvSpPr>
        <p:spPr/>
        <p:txBody>
          <a:bodyPr rtlCol="0"/>
          <a:lstStyle/>
          <a:p>
            <a:pPr rtl="0"/>
            <a:r>
              <a:rPr lang="es-ES" dirty="0"/>
              <a:t>¡Esperamos que os haya gustado!</a:t>
            </a:r>
          </a:p>
        </p:txBody>
      </p:sp>
      <p:pic>
        <p:nvPicPr>
          <p:cNvPr id="15" name="Marcador de posición de imagen 14" descr="Imagen que contiene tabla, encima, mostrador, remoto&#10;&#10;El contenido generado por IA puede ser incorrecto.">
            <a:extLst>
              <a:ext uri="{FF2B5EF4-FFF2-40B4-BE49-F238E27FC236}">
                <a16:creationId xmlns:a16="http://schemas.microsoft.com/office/drawing/2014/main" id="{FA198457-86AD-67C9-D9A8-7DE6A94DF01F}"/>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831" b="5831"/>
          <a:stretch>
            <a:fillRect/>
          </a:stretch>
        </p:blipFill>
        <p:spPr/>
      </p:pic>
      <p:sp>
        <p:nvSpPr>
          <p:cNvPr id="16" name="CuadroTexto 15">
            <a:extLst>
              <a:ext uri="{FF2B5EF4-FFF2-40B4-BE49-F238E27FC236}">
                <a16:creationId xmlns:a16="http://schemas.microsoft.com/office/drawing/2014/main" id="{F9CB3802-C24A-33DB-ED3F-080C1C3E7C53}"/>
              </a:ext>
            </a:extLst>
          </p:cNvPr>
          <p:cNvSpPr txBox="1"/>
          <p:nvPr/>
        </p:nvSpPr>
        <p:spPr>
          <a:xfrm>
            <a:off x="4799012" y="6019800"/>
            <a:ext cx="5867401" cy="230832"/>
          </a:xfrm>
          <a:prstGeom prst="rect">
            <a:avLst/>
          </a:prstGeom>
          <a:noFill/>
        </p:spPr>
        <p:txBody>
          <a:bodyPr wrap="square" rtlCol="0">
            <a:spAutoFit/>
          </a:bodyPr>
          <a:lstStyle/>
          <a:p>
            <a:r>
              <a:rPr lang="es-ES" sz="900">
                <a:hlinkClick r:id="rId4" tooltip="https://otra-educacion.blogspot.com/2015/11/"/>
              </a:rPr>
              <a:t>Esta foto</a:t>
            </a:r>
            <a:r>
              <a:rPr lang="es-ES" sz="900"/>
              <a:t> de Autor desconocido está bajo licencia </a:t>
            </a:r>
            <a:r>
              <a:rPr lang="es-ES" sz="900">
                <a:hlinkClick r:id="rId5" tooltip="https://creativecommons.org/licenses/by-nc-nd/3.0/"/>
              </a:rPr>
              <a:t>CC BY-NC-ND</a:t>
            </a:r>
            <a:endParaRPr lang="es-ES" sz="900"/>
          </a:p>
        </p:txBody>
      </p:sp>
    </p:spTree>
    <p:extLst>
      <p:ext uri="{BB962C8B-B14F-4D97-AF65-F5344CB8AC3E}">
        <p14:creationId xmlns:p14="http://schemas.microsoft.com/office/powerpoint/2010/main" val="267008679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4945C-2374-ACA0-2403-764C5E29DF85}"/>
              </a:ext>
            </a:extLst>
          </p:cNvPr>
          <p:cNvSpPr>
            <a:spLocks noGrp="1"/>
          </p:cNvSpPr>
          <p:nvPr>
            <p:ph type="title"/>
          </p:nvPr>
        </p:nvSpPr>
        <p:spPr/>
        <p:txBody>
          <a:bodyPr/>
          <a:lstStyle/>
          <a:p>
            <a:r>
              <a:rPr lang="es-ES" dirty="0"/>
              <a:t>1. Introducción y contexto</a:t>
            </a:r>
          </a:p>
        </p:txBody>
      </p:sp>
      <p:graphicFrame>
        <p:nvGraphicFramePr>
          <p:cNvPr id="5" name="Marcador de contenido 4">
            <a:extLst>
              <a:ext uri="{FF2B5EF4-FFF2-40B4-BE49-F238E27FC236}">
                <a16:creationId xmlns:a16="http://schemas.microsoft.com/office/drawing/2014/main" id="{592651B4-874A-BDE4-53E0-E1B8D34778E8}"/>
              </a:ext>
            </a:extLst>
          </p:cNvPr>
          <p:cNvGraphicFramePr>
            <a:graphicFrameLocks noGrp="1"/>
          </p:cNvGraphicFramePr>
          <p:nvPr>
            <p:ph idx="1"/>
            <p:extLst>
              <p:ext uri="{D42A27DB-BD31-4B8C-83A1-F6EECF244321}">
                <p14:modId xmlns:p14="http://schemas.microsoft.com/office/powerpoint/2010/main" val="1070156360"/>
              </p:ext>
            </p:extLst>
          </p:nvPr>
        </p:nvGraphicFramePr>
        <p:xfrm>
          <a:off x="1065214" y="1828800"/>
          <a:ext cx="4885182" cy="39764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7" name="Gráfico 16">
            <a:extLst>
              <a:ext uri="{FF2B5EF4-FFF2-40B4-BE49-F238E27FC236}">
                <a16:creationId xmlns:a16="http://schemas.microsoft.com/office/drawing/2014/main" id="{0650D128-7B43-E0AB-0246-DC8FB2DF620F}"/>
              </a:ext>
            </a:extLst>
          </p:cNvPr>
          <p:cNvGraphicFramePr/>
          <p:nvPr>
            <p:extLst>
              <p:ext uri="{D42A27DB-BD31-4B8C-83A1-F6EECF244321}">
                <p14:modId xmlns:p14="http://schemas.microsoft.com/office/powerpoint/2010/main" val="29581026"/>
              </p:ext>
            </p:extLst>
          </p:nvPr>
        </p:nvGraphicFramePr>
        <p:xfrm>
          <a:off x="6238430" y="1412776"/>
          <a:ext cx="4304416" cy="3465426"/>
        </p:xfrm>
        <a:graphic>
          <a:graphicData uri="http://schemas.openxmlformats.org/drawingml/2006/chart">
            <c:chart xmlns:c="http://schemas.openxmlformats.org/drawingml/2006/chart" xmlns:r="http://schemas.openxmlformats.org/officeDocument/2006/relationships" r:id="rId10"/>
          </a:graphicData>
        </a:graphic>
      </p:graphicFrame>
      <p:sp>
        <p:nvSpPr>
          <p:cNvPr id="19" name="CuadroTexto 18">
            <a:extLst>
              <a:ext uri="{FF2B5EF4-FFF2-40B4-BE49-F238E27FC236}">
                <a16:creationId xmlns:a16="http://schemas.microsoft.com/office/drawing/2014/main" id="{6AE1104C-6D8B-59BB-DF27-990958B34DC0}"/>
              </a:ext>
            </a:extLst>
          </p:cNvPr>
          <p:cNvSpPr txBox="1"/>
          <p:nvPr/>
        </p:nvSpPr>
        <p:spPr>
          <a:xfrm>
            <a:off x="6238430" y="4966900"/>
            <a:ext cx="4506865" cy="584775"/>
          </a:xfrm>
          <a:prstGeom prst="rect">
            <a:avLst/>
          </a:prstGeom>
          <a:noFill/>
        </p:spPr>
        <p:txBody>
          <a:bodyPr wrap="square">
            <a:spAutoFit/>
          </a:bodyPr>
          <a:lstStyle/>
          <a:p>
            <a:pPr algn="ctr"/>
            <a:r>
              <a:rPr lang="es-ES" sz="1600" dirty="0"/>
              <a:t>Solo el 0,17 % de las transacciones son fraude</a:t>
            </a:r>
          </a:p>
          <a:p>
            <a:pPr algn="ctr"/>
            <a:endParaRPr lang="es-ES" sz="1600" dirty="0"/>
          </a:p>
        </p:txBody>
      </p:sp>
      <p:sp>
        <p:nvSpPr>
          <p:cNvPr id="21" name="CuadroTexto 20">
            <a:extLst>
              <a:ext uri="{FF2B5EF4-FFF2-40B4-BE49-F238E27FC236}">
                <a16:creationId xmlns:a16="http://schemas.microsoft.com/office/drawing/2014/main" id="{EB0414A2-D7F1-8232-0EA9-484062059ECE}"/>
              </a:ext>
            </a:extLst>
          </p:cNvPr>
          <p:cNvSpPr txBox="1"/>
          <p:nvPr/>
        </p:nvSpPr>
        <p:spPr>
          <a:xfrm>
            <a:off x="6834536" y="1567934"/>
            <a:ext cx="3707904" cy="369332"/>
          </a:xfrm>
          <a:prstGeom prst="rect">
            <a:avLst/>
          </a:prstGeom>
          <a:noFill/>
        </p:spPr>
        <p:txBody>
          <a:bodyPr wrap="square">
            <a:spAutoFit/>
          </a:bodyPr>
          <a:lstStyle/>
          <a:p>
            <a:r>
              <a:rPr lang="es-ES" dirty="0"/>
              <a:t>El gran reto: datos desbalanceados</a:t>
            </a:r>
          </a:p>
        </p:txBody>
      </p:sp>
      <p:sp>
        <p:nvSpPr>
          <p:cNvPr id="24" name="Flecha: curvada hacia la derecha 23">
            <a:extLst>
              <a:ext uri="{FF2B5EF4-FFF2-40B4-BE49-F238E27FC236}">
                <a16:creationId xmlns:a16="http://schemas.microsoft.com/office/drawing/2014/main" id="{E192D6B1-9F74-C89E-879E-28CA4A5396D6}"/>
              </a:ext>
            </a:extLst>
          </p:cNvPr>
          <p:cNvSpPr/>
          <p:nvPr/>
        </p:nvSpPr>
        <p:spPr>
          <a:xfrm>
            <a:off x="6670476" y="5373216"/>
            <a:ext cx="288032" cy="25046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6" name="Flecha: curvada hacia la derecha 25">
            <a:extLst>
              <a:ext uri="{FF2B5EF4-FFF2-40B4-BE49-F238E27FC236}">
                <a16:creationId xmlns:a16="http://schemas.microsoft.com/office/drawing/2014/main" id="{3E4021D2-957D-C3EA-7540-DB215DD3C829}"/>
              </a:ext>
            </a:extLst>
          </p:cNvPr>
          <p:cNvSpPr/>
          <p:nvPr/>
        </p:nvSpPr>
        <p:spPr>
          <a:xfrm>
            <a:off x="6670476" y="5752038"/>
            <a:ext cx="288032" cy="25046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8" name="CuadroTexto 27">
            <a:extLst>
              <a:ext uri="{FF2B5EF4-FFF2-40B4-BE49-F238E27FC236}">
                <a16:creationId xmlns:a16="http://schemas.microsoft.com/office/drawing/2014/main" id="{9E75C2FA-F8EF-905E-6C03-D1909D3B71E4}"/>
              </a:ext>
            </a:extLst>
          </p:cNvPr>
          <p:cNvSpPr txBox="1"/>
          <p:nvPr/>
        </p:nvSpPr>
        <p:spPr>
          <a:xfrm>
            <a:off x="6958508" y="5373827"/>
            <a:ext cx="3910508" cy="338554"/>
          </a:xfrm>
          <a:prstGeom prst="rect">
            <a:avLst/>
          </a:prstGeom>
          <a:noFill/>
        </p:spPr>
        <p:txBody>
          <a:bodyPr wrap="square">
            <a:spAutoFit/>
          </a:bodyPr>
          <a:lstStyle/>
          <a:p>
            <a:r>
              <a:rPr lang="es-ES" sz="1600" dirty="0"/>
              <a:t>Riesgo de conclusiones engañosas</a:t>
            </a:r>
          </a:p>
        </p:txBody>
      </p:sp>
      <p:sp>
        <p:nvSpPr>
          <p:cNvPr id="30" name="CuadroTexto 29">
            <a:extLst>
              <a:ext uri="{FF2B5EF4-FFF2-40B4-BE49-F238E27FC236}">
                <a16:creationId xmlns:a16="http://schemas.microsoft.com/office/drawing/2014/main" id="{8EE2E5DD-0C9D-F9E2-AA57-D3F22205FD21}"/>
              </a:ext>
            </a:extLst>
          </p:cNvPr>
          <p:cNvSpPr txBox="1"/>
          <p:nvPr/>
        </p:nvSpPr>
        <p:spPr>
          <a:xfrm>
            <a:off x="6992495" y="5773325"/>
            <a:ext cx="6096000" cy="338554"/>
          </a:xfrm>
          <a:prstGeom prst="rect">
            <a:avLst/>
          </a:prstGeom>
          <a:noFill/>
        </p:spPr>
        <p:txBody>
          <a:bodyPr wrap="square">
            <a:spAutoFit/>
          </a:bodyPr>
          <a:lstStyle/>
          <a:p>
            <a:r>
              <a:rPr lang="es-ES" sz="1600" dirty="0"/>
              <a:t>Dificultad para detectar patrones</a:t>
            </a:r>
          </a:p>
        </p:txBody>
      </p:sp>
      <p:pic>
        <p:nvPicPr>
          <p:cNvPr id="13" name="Audio 12">
            <a:hlinkClick r:id="" action="ppaction://media"/>
            <a:extLst>
              <a:ext uri="{FF2B5EF4-FFF2-40B4-BE49-F238E27FC236}">
                <a16:creationId xmlns:a16="http://schemas.microsoft.com/office/drawing/2014/main" id="{C3725D9E-6DE1-1971-DFD5-96999ED25F3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318208016"/>
      </p:ext>
    </p:extLst>
  </p:cSld>
  <p:clrMapOvr>
    <a:masterClrMapping/>
  </p:clrMapOvr>
  <p:transition spd="slow" advTm="6170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60" x="4572000" y="6299200"/>
          <p14:tracePt t="776" x="2928938" y="6746875"/>
          <p14:tracePt t="782" x="2913063" y="6699250"/>
          <p14:tracePt t="792" x="2897188" y="6667500"/>
          <p14:tracePt t="805" x="2865438" y="6619875"/>
          <p14:tracePt t="850" x="2833688" y="6572250"/>
          <p14:tracePt t="858" x="2817813" y="6540500"/>
          <p14:tracePt t="877" x="2817813" y="6524625"/>
          <p14:tracePt t="887" x="2817813" y="6510338"/>
          <p14:tracePt t="890" x="2801938" y="6494463"/>
          <p14:tracePt t="898" x="2801938" y="6478588"/>
          <p14:tracePt t="904" x="2786063" y="6462713"/>
          <p14:tracePt t="924" x="2786063" y="6430963"/>
          <p14:tracePt t="928" x="2786063" y="6415088"/>
          <p14:tracePt t="936" x="2786063" y="6399213"/>
          <p14:tracePt t="952" x="2786063" y="6383338"/>
          <p14:tracePt t="974" x="2770188" y="6367463"/>
          <p14:tracePt t="1008" x="2770188" y="6351588"/>
          <p14:tracePt t="1021" x="2770188" y="6335713"/>
          <p14:tracePt t="1778" x="2754313" y="6272213"/>
          <p14:tracePt t="1792" x="2740025" y="6208713"/>
          <p14:tracePt t="1802" x="2740025" y="6097588"/>
          <p14:tracePt t="1809" x="2724150" y="6018213"/>
          <p14:tracePt t="1819" x="2724150" y="5938838"/>
          <p14:tracePt t="1846" x="2692400" y="5368925"/>
          <p14:tracePt t="1854" x="2660650" y="5241925"/>
          <p14:tracePt t="1858" x="2644775" y="5146675"/>
          <p14:tracePt t="1873" x="2628900" y="4989513"/>
          <p14:tracePt t="1886" x="2613025" y="4814888"/>
          <p14:tracePt t="1892" x="2613025" y="4735513"/>
          <p14:tracePt t="1910" x="2597150" y="4608513"/>
          <p14:tracePt t="1916" x="2597150" y="4576763"/>
          <p14:tracePt t="1919" x="2581275" y="4513263"/>
          <p14:tracePt t="1935" x="2565400" y="4403725"/>
          <p14:tracePt t="1951" x="2533650" y="4324350"/>
          <p14:tracePt t="1954" x="2533650" y="4292600"/>
          <p14:tracePt t="1977" x="2533650" y="4181475"/>
          <p14:tracePt t="1985" x="2517775" y="4165600"/>
          <p14:tracePt t="1991" x="2517775" y="4133850"/>
          <p14:tracePt t="2004" x="2501900" y="4086225"/>
          <p14:tracePt t="2010" x="2501900" y="4070350"/>
          <p14:tracePt t="2019" x="2486025" y="4038600"/>
          <p14:tracePt t="2037" x="2470150" y="3990975"/>
          <p14:tracePt t="2053" x="2470150" y="3927475"/>
          <p14:tracePt t="2074" x="2454275" y="3863975"/>
          <p14:tracePt t="2087" x="2438400" y="3832225"/>
          <p14:tracePt t="2108" x="2438400" y="3738563"/>
          <p14:tracePt t="2118" x="2406650" y="3690938"/>
          <p14:tracePt t="2122" x="2390775" y="3643313"/>
          <p14:tracePt t="2132" x="2343150" y="3532188"/>
          <p14:tracePt t="2140" x="2311400" y="3468688"/>
          <p14:tracePt t="2149" x="2279650" y="3405188"/>
          <p14:tracePt t="2169" x="2216150" y="3278188"/>
          <p14:tracePt t="2185" x="2200275" y="3230563"/>
          <p14:tracePt t="2188" x="2184400" y="3198813"/>
          <p14:tracePt t="2201" x="2168525" y="3182938"/>
          <p14:tracePt t="2211" x="2168525" y="3167063"/>
          <p14:tracePt t="2221" x="2152650" y="3167063"/>
          <p14:tracePt t="2226" x="2136775" y="3151188"/>
          <p14:tracePt t="2238" x="2122488" y="3151188"/>
          <p14:tracePt t="2263" x="2090738" y="3119438"/>
          <p14:tracePt t="2767" x="1931988" y="3151188"/>
          <p14:tracePt t="2780" x="1804988" y="3182938"/>
          <p14:tracePt t="2788" x="1773238" y="3182938"/>
          <p14:tracePt t="2792" x="1725613" y="3198813"/>
          <p14:tracePt t="2805" x="1677988" y="3214688"/>
          <p14:tracePt t="2823" x="1630363" y="3246438"/>
          <p14:tracePt t="2836" x="1550988" y="3262313"/>
          <p14:tracePt t="2843" x="1520825" y="3278188"/>
          <p14:tracePt t="2856" x="1504950" y="3278188"/>
          <p14:tracePt t="2863" x="1473200" y="3294063"/>
          <p14:tracePt t="2873" x="1473200" y="3309938"/>
          <p14:tracePt t="2883" x="1425575" y="3325813"/>
          <p14:tracePt t="2889" x="1425575" y="3341688"/>
          <p14:tracePt t="2899" x="1409700" y="3357563"/>
          <p14:tracePt t="2903" x="1393825" y="3357563"/>
          <p14:tracePt t="2914" x="1377950" y="3389313"/>
          <p14:tracePt t="2922" x="1346200" y="3405188"/>
          <p14:tracePt t="2927" x="1330325" y="3421063"/>
          <p14:tracePt t="2934" x="1314450" y="3452813"/>
          <p14:tracePt t="2951" x="1282700" y="3484563"/>
          <p14:tracePt t="2966" x="1266825" y="3516313"/>
          <p14:tracePt t="2971" x="1266825" y="3532188"/>
          <p14:tracePt t="2992" x="1235075" y="3563938"/>
          <p14:tracePt t="2998" x="1235075" y="3579813"/>
          <p14:tracePt t="3006" x="1219200" y="3611563"/>
          <p14:tracePt t="3022" x="1203325" y="3643313"/>
          <p14:tracePt t="3039" x="1187450" y="3659188"/>
          <p14:tracePt t="3061" x="1187450" y="3675063"/>
          <p14:tracePt t="3071" x="1187450" y="3690938"/>
          <p14:tracePt t="3096" x="1187450" y="3722688"/>
          <p14:tracePt t="3104" x="1203325" y="3754438"/>
          <p14:tracePt t="3109" x="1219200" y="3770313"/>
          <p14:tracePt t="3116" x="1219200" y="3784600"/>
          <p14:tracePt t="3155" x="1266825" y="3895725"/>
          <p14:tracePt t="3159" x="1282700" y="3911600"/>
          <p14:tracePt t="3163" x="1298575" y="3943350"/>
          <p14:tracePt t="3176" x="1314450" y="3959225"/>
          <p14:tracePt t="3182" x="1330325" y="3975100"/>
          <p14:tracePt t="3187" x="1346200" y="4006850"/>
          <p14:tracePt t="3203" x="1362075" y="4022725"/>
          <p14:tracePt t="3210" x="1377950" y="4038600"/>
          <p14:tracePt t="3221" x="1393825" y="4070350"/>
          <p14:tracePt t="3238" x="1441450" y="4102100"/>
          <p14:tracePt t="3247" x="1457325" y="4117975"/>
          <p14:tracePt t="3258" x="1473200" y="4133850"/>
          <p14:tracePt t="3263" x="1473200" y="4149725"/>
          <p14:tracePt t="3272" x="1489075" y="4149725"/>
          <p14:tracePt t="3283" x="1504950" y="4149725"/>
          <p14:tracePt t="3291" x="1504950" y="4165600"/>
          <p14:tracePt t="3303" x="1520825" y="4165600"/>
          <p14:tracePt t="3310" x="1520825" y="4181475"/>
          <p14:tracePt t="3325" x="1520825" y="4197350"/>
          <p14:tracePt t="3336" x="1535113" y="4197350"/>
          <p14:tracePt t="3360" x="1550988" y="4197350"/>
          <p14:tracePt t="3373" x="1550988" y="4213225"/>
          <p14:tracePt t="3393" x="1582738" y="4229100"/>
          <p14:tracePt t="3418" x="1598613" y="4229100"/>
          <p14:tracePt t="3443" x="1614488" y="4229100"/>
          <p14:tracePt t="3461" x="1630363" y="4229100"/>
          <p14:tracePt t="3505" x="1646238" y="4229100"/>
          <p14:tracePt t="3513" x="1662113" y="4244975"/>
          <p14:tracePt t="3521" x="1677988" y="4244975"/>
          <p14:tracePt t="3545" x="1709738" y="4260850"/>
          <p14:tracePt t="3556" x="1725613" y="4276725"/>
          <p14:tracePt t="3559" x="1741488" y="4276725"/>
          <p14:tracePt t="3573" x="1773238" y="4276725"/>
          <p14:tracePt t="3581" x="1789113" y="4276725"/>
          <p14:tracePt t="3586" x="1820863" y="4292600"/>
          <p14:tracePt t="3600" x="1836738" y="4308475"/>
          <p14:tracePt t="3606" x="1852613" y="4308475"/>
          <p14:tracePt t="3623" x="1868488" y="4324350"/>
          <p14:tracePt t="3629" x="1884363" y="4324350"/>
          <p14:tracePt t="3644" x="1900238" y="4324350"/>
          <p14:tracePt t="3654" x="1916113" y="4324350"/>
          <p14:tracePt t="3674" x="1931988" y="4324350"/>
          <p14:tracePt t="3678" x="1947863" y="4324350"/>
          <p14:tracePt t="3683" x="1963738" y="4324350"/>
          <p14:tracePt t="3728" x="1995488" y="4324350"/>
          <p14:tracePt t="3739" x="2011363" y="4324350"/>
          <p14:tracePt t="3755" x="2043113" y="4324350"/>
          <p14:tracePt t="3760" x="2058988" y="4324350"/>
          <p14:tracePt t="3772" x="2074863" y="4324350"/>
          <p14:tracePt t="3788" x="2106613" y="4324350"/>
          <p14:tracePt t="3801" x="2152650" y="4324350"/>
          <p14:tracePt t="3824" x="2216150" y="4324350"/>
          <p14:tracePt t="3827" x="2232025" y="4308475"/>
          <p14:tracePt t="3838" x="2247900" y="4308475"/>
          <p14:tracePt t="3840" x="2279650" y="4292600"/>
          <p14:tracePt t="3860" x="2327275" y="4276725"/>
          <p14:tracePt t="3869" x="2359025" y="4260850"/>
          <p14:tracePt t="3872" x="2390775" y="4260850"/>
          <p14:tracePt t="3888" x="2438400" y="4229100"/>
          <p14:tracePt t="3894" x="2470150" y="4213225"/>
          <p14:tracePt t="3901" x="2501900" y="4197350"/>
          <p14:tracePt t="3923" x="2533650" y="4181475"/>
          <p14:tracePt t="3927" x="2549525" y="4165600"/>
          <p14:tracePt t="3933" x="2565400" y="4149725"/>
          <p14:tracePt t="3940" x="2581275" y="4149725"/>
          <p14:tracePt t="3956" x="2597150" y="4133850"/>
          <p14:tracePt t="3963" x="2613025" y="4102100"/>
          <p14:tracePt t="3970" x="2628900" y="4102100"/>
          <p14:tracePt t="3975" x="2628900" y="4070350"/>
          <p14:tracePt t="3983" x="2644775" y="4022725"/>
          <p14:tracePt t="3989" x="2660650" y="3990975"/>
          <p14:tracePt t="3994" x="2660650" y="3943350"/>
          <p14:tracePt t="4002" x="2660650" y="3879850"/>
          <p14:tracePt t="4016" x="2660650" y="3800475"/>
          <p14:tracePt t="4038" x="2660650" y="3706813"/>
          <p14:tracePt t="4053" x="2644775" y="3659188"/>
          <p14:tracePt t="4072" x="2628900" y="3595688"/>
          <p14:tracePt t="4088" x="2613025" y="3548063"/>
          <p14:tracePt t="4091" x="2613025" y="3532188"/>
          <p14:tracePt t="4103" x="2613025" y="3516313"/>
          <p14:tracePt t="4122" x="2597150" y="3468688"/>
          <p14:tracePt t="4126" x="2581275" y="3468688"/>
          <p14:tracePt t="4139" x="2581275" y="3452813"/>
          <p14:tracePt t="4151" x="2565400" y="3436938"/>
          <p14:tracePt t="4154" x="2549525" y="3421063"/>
          <p14:tracePt t="4168" x="2533650" y="3421063"/>
          <p14:tracePt t="4191" x="2517775" y="3389313"/>
          <p14:tracePt t="4195" x="2517775" y="3373438"/>
          <p14:tracePt t="4208" x="2501900" y="3373438"/>
          <p14:tracePt t="4217" x="2501900" y="3357563"/>
          <p14:tracePt t="4237" x="2486025" y="3341688"/>
          <p14:tracePt t="4257" x="2470150" y="3341688"/>
          <p14:tracePt t="4273" x="2454275" y="3341688"/>
          <p14:tracePt t="4288" x="2454275" y="3325813"/>
          <p14:tracePt t="4302" x="2454275" y="3309938"/>
          <p14:tracePt t="4305" x="2438400" y="3309938"/>
          <p14:tracePt t="4320" x="2422525" y="3309938"/>
          <p14:tracePt t="4339" x="2422525" y="3294063"/>
          <p14:tracePt t="4350" x="2406650" y="3278188"/>
          <p14:tracePt t="4354" x="2390775" y="3278188"/>
          <p14:tracePt t="4371" x="2374900" y="3262313"/>
          <p14:tracePt t="4403" x="2359025" y="3262313"/>
          <p14:tracePt t="4424" x="2343150" y="3262313"/>
          <p14:tracePt t="4459" x="2327275" y="3262313"/>
          <p14:tracePt t="4469" x="2311400" y="3246438"/>
          <p14:tracePt t="4477" x="2295525" y="3246438"/>
          <p14:tracePt t="4492" x="2279650" y="3230563"/>
          <p14:tracePt t="4500" x="2263775" y="3230563"/>
          <p14:tracePt t="4521" x="2232025" y="3230563"/>
          <p14:tracePt t="4538" x="2216150" y="3230563"/>
          <p14:tracePt t="4554" x="2200275" y="3230563"/>
          <p14:tracePt t="4576" x="2168525" y="3230563"/>
          <p14:tracePt t="4591" x="2152650" y="3230563"/>
          <p14:tracePt t="4603" x="2136775" y="3230563"/>
          <p14:tracePt t="4626" x="2106613" y="3230563"/>
          <p14:tracePt t="4649" x="2090738" y="3246438"/>
          <p14:tracePt t="4654" x="2074863" y="3246438"/>
          <p14:tracePt t="4666" x="2043113" y="3262313"/>
          <p14:tracePt t="4682" x="2027238" y="3262313"/>
          <p14:tracePt t="4708" x="1947863" y="3278188"/>
          <p14:tracePt t="4714" x="1916113" y="3294063"/>
          <p14:tracePt t="4730" x="1884363" y="3309938"/>
          <p14:tracePt t="4744" x="1852613" y="3309938"/>
          <p14:tracePt t="4756" x="1789113" y="3341688"/>
          <p14:tracePt t="4767" x="1773238" y="3341688"/>
          <p14:tracePt t="4776" x="1693863" y="3373438"/>
          <p14:tracePt t="4784" x="1677988" y="3389313"/>
          <p14:tracePt t="4802" x="1614488" y="3405188"/>
          <p14:tracePt t="4805" x="1598613" y="3405188"/>
          <p14:tracePt t="4811" x="1582738" y="3421063"/>
          <p14:tracePt t="4825" x="1566863" y="3421063"/>
          <p14:tracePt t="4844" x="1520825" y="3436938"/>
          <p14:tracePt t="4864" x="1504950" y="3436938"/>
          <p14:tracePt t="4876" x="1473200" y="3468688"/>
          <p14:tracePt t="4890" x="1457325" y="3484563"/>
          <p14:tracePt t="4893" x="1441450" y="3484563"/>
          <p14:tracePt t="4905" x="1441450" y="3500438"/>
          <p14:tracePt t="4915" x="1425575" y="3516313"/>
          <p14:tracePt t="4938" x="1393825" y="3532188"/>
          <p14:tracePt t="4949" x="1377950" y="3532188"/>
          <p14:tracePt t="4969" x="1362075" y="3563938"/>
          <p14:tracePt t="5027" x="1346200" y="3563938"/>
          <p14:tracePt t="5052" x="1346200" y="3579813"/>
          <p14:tracePt t="5068" x="1330325" y="3595688"/>
          <p14:tracePt t="5085" x="1330325" y="3611563"/>
          <p14:tracePt t="5093" x="1330325" y="3627438"/>
          <p14:tracePt t="5112" x="1330325" y="3675063"/>
          <p14:tracePt t="5123" x="1330325" y="3690938"/>
          <p14:tracePt t="5132" x="1330325" y="3722688"/>
          <p14:tracePt t="5165" x="1330325" y="3770313"/>
          <p14:tracePt t="5177" x="1330325" y="3816350"/>
          <p14:tracePt t="5191" x="1330325" y="3863975"/>
          <p14:tracePt t="5201" x="1346200" y="3895725"/>
          <p14:tracePt t="5205" x="1346200" y="3927475"/>
          <p14:tracePt t="5220" x="1362075" y="3959225"/>
          <p14:tracePt t="5233" x="1362075" y="3975100"/>
          <p14:tracePt t="5241" x="1362075" y="4006850"/>
          <p14:tracePt t="5250" x="1377950" y="4022725"/>
          <p14:tracePt t="5262" x="1377950" y="4038600"/>
          <p14:tracePt t="5277" x="1393825" y="4054475"/>
          <p14:tracePt t="5293" x="1393825" y="4070350"/>
          <p14:tracePt t="5304" x="1409700" y="4102100"/>
          <p14:tracePt t="5323" x="1441450" y="4149725"/>
          <p14:tracePt t="5336" x="1441450" y="4165600"/>
          <p14:tracePt t="5355" x="1457325" y="4181475"/>
          <p14:tracePt t="5367" x="1473200" y="4197350"/>
          <p14:tracePt t="5370" x="1489075" y="4213225"/>
          <p14:tracePt t="5393" x="1489075" y="4229100"/>
          <p14:tracePt t="5406" x="1504950" y="4244975"/>
          <p14:tracePt t="5417" x="1520825" y="4260850"/>
          <p14:tracePt t="5436" x="1535113" y="4276725"/>
          <p14:tracePt t="5449" x="1566863" y="4292600"/>
          <p14:tracePt t="5469" x="1598613" y="4308475"/>
          <p14:tracePt t="5480" x="1598613" y="4324350"/>
          <p14:tracePt t="5491" x="1614488" y="4340225"/>
          <p14:tracePt t="5497" x="1630363" y="4356100"/>
          <p14:tracePt t="5506" x="1646238" y="4356100"/>
          <p14:tracePt t="5515" x="1646238" y="4371975"/>
          <p14:tracePt t="5541" x="1677988" y="4419600"/>
          <p14:tracePt t="5544" x="1693863" y="4419600"/>
          <p14:tracePt t="5555" x="1709738" y="4435475"/>
          <p14:tracePt t="5559" x="1725613" y="4435475"/>
          <p14:tracePt t="5568" x="1725613" y="4451350"/>
          <p14:tracePt t="5572" x="1725613" y="4465638"/>
          <p14:tracePt t="5589" x="1757363" y="4481513"/>
          <p14:tracePt t="5620" x="1773238" y="4497388"/>
          <p14:tracePt t="5635" x="1789113" y="4513263"/>
          <p14:tracePt t="5746" x="1804988" y="4513263"/>
          <p14:tracePt t="5783" x="1804988" y="4497388"/>
          <p14:tracePt t="5792" x="1820863" y="4497388"/>
          <p14:tracePt t="5807" x="1820863" y="4481513"/>
          <p14:tracePt t="5822" x="1836738" y="4481513"/>
          <p14:tracePt t="5856" x="1836738" y="4465638"/>
          <p14:tracePt t="5870" x="1852613" y="4465638"/>
          <p14:tracePt t="5884" x="1852613" y="4451350"/>
          <p14:tracePt t="5893" x="1868488" y="4451350"/>
          <p14:tracePt t="5904" x="1884363" y="4451350"/>
          <p14:tracePt t="5915" x="1884363" y="4435475"/>
          <p14:tracePt t="5936" x="1916113" y="4419600"/>
          <p14:tracePt t="5949" x="1931988" y="4419600"/>
          <p14:tracePt t="5956" x="1947863" y="4419600"/>
          <p14:tracePt t="5961" x="1963738" y="4419600"/>
          <p14:tracePt t="5967" x="1963738" y="4403725"/>
          <p14:tracePt t="5982" x="1979613" y="4387850"/>
          <p14:tracePt t="6001" x="1995488" y="4371975"/>
          <p14:tracePt t="6019" x="2011363" y="4371975"/>
          <p14:tracePt t="6022" x="2043113" y="4371975"/>
          <p14:tracePt t="6041" x="2058988" y="4371975"/>
          <p14:tracePt t="6052" x="2074863" y="4371975"/>
          <p14:tracePt t="6069" x="2106613" y="4356100"/>
          <p14:tracePt t="6087" x="2122488" y="4356100"/>
          <p14:tracePt t="6110" x="2136775" y="4356100"/>
          <p14:tracePt t="6118" x="2136775" y="4340225"/>
          <p14:tracePt t="6239" x="2152650" y="4340225"/>
          <p14:tracePt t="6308" x="2168525" y="4340225"/>
          <p14:tracePt t="6327" x="2184400" y="4324350"/>
          <p14:tracePt t="6341" x="2184400" y="4308475"/>
          <p14:tracePt t="6361" x="2200275" y="4292600"/>
          <p14:tracePt t="6396" x="2200275" y="4260850"/>
          <p14:tracePt t="6405" x="2216150" y="4229100"/>
          <p14:tracePt t="6410" x="2232025" y="4213225"/>
          <p14:tracePt t="6419" x="2232025" y="4197350"/>
          <p14:tracePt t="6430" x="2232025" y="4165600"/>
          <p14:tracePt t="6437" x="2232025" y="4149725"/>
          <p14:tracePt t="6449" x="2247900" y="4133850"/>
          <p14:tracePt t="6457" x="2263775" y="4117975"/>
          <p14:tracePt t="6474" x="2263775" y="4102100"/>
          <p14:tracePt t="6482" x="2263775" y="4086225"/>
          <p14:tracePt t="6498" x="2263775" y="4054475"/>
          <p14:tracePt t="6514" x="2263775" y="4006850"/>
          <p14:tracePt t="6522" x="2263775" y="3990975"/>
          <p14:tracePt t="6527" x="2263775" y="3943350"/>
          <p14:tracePt t="6544" x="2263775" y="3879850"/>
          <p14:tracePt t="6551" x="2263775" y="3848100"/>
          <p14:tracePt t="6553" x="2263775" y="3816350"/>
          <p14:tracePt t="6571" x="2263775" y="3784600"/>
          <p14:tracePt t="6575" x="2263775" y="3770313"/>
          <p14:tracePt t="6583" x="2263775" y="3754438"/>
          <p14:tracePt t="6600" x="2263775" y="3722688"/>
          <p14:tracePt t="6629" x="2263775" y="3690938"/>
          <p14:tracePt t="6638" x="2263775" y="3675063"/>
          <p14:tracePt t="6660" x="2247900" y="3643313"/>
          <p14:tracePt t="6665" x="2232025" y="3643313"/>
          <p14:tracePt t="6679" x="2216150" y="3611563"/>
          <p14:tracePt t="6691" x="2200275" y="3611563"/>
          <p14:tracePt t="6700" x="2184400" y="3595688"/>
          <p14:tracePt t="6721" x="2152650" y="3563938"/>
          <p14:tracePt t="6734" x="2136775" y="3563938"/>
          <p14:tracePt t="6761" x="2106613" y="3548063"/>
          <p14:tracePt t="6770" x="2074863" y="3548063"/>
          <p14:tracePt t="6777" x="2058988" y="3548063"/>
          <p14:tracePt t="6789" x="2027238" y="3548063"/>
          <p14:tracePt t="6808" x="2011363" y="3548063"/>
          <p14:tracePt t="6812" x="1995488" y="3548063"/>
          <p14:tracePt t="6823" x="1979613" y="3548063"/>
          <p14:tracePt t="6837" x="1963738" y="3548063"/>
          <p14:tracePt t="6852" x="1931988" y="3548063"/>
          <p14:tracePt t="6870" x="1900238" y="3548063"/>
          <p14:tracePt t="6885" x="1852613" y="3579813"/>
          <p14:tracePt t="6890" x="1836738" y="3595688"/>
          <p14:tracePt t="6903" x="1804988" y="3595688"/>
          <p14:tracePt t="6923" x="1757363" y="3643313"/>
          <p14:tracePt t="6932" x="1741488" y="3643313"/>
          <p14:tracePt t="6936" x="1741488" y="3659188"/>
          <p14:tracePt t="6948" x="1725613" y="3675063"/>
          <p14:tracePt t="6959" x="1709738" y="3690938"/>
          <p14:tracePt t="6966" x="1709738" y="3722688"/>
          <p14:tracePt t="6970" x="1693863" y="3722688"/>
          <p14:tracePt t="6984" x="1677988" y="3738563"/>
          <p14:tracePt t="6994" x="1662113" y="3754438"/>
          <p14:tracePt t="7004" x="1662113" y="3770313"/>
          <p14:tracePt t="7012" x="1646238" y="3784600"/>
          <p14:tracePt t="7024" x="1630363" y="3784600"/>
          <p14:tracePt t="7032" x="1630363" y="3800475"/>
          <p14:tracePt t="7052" x="1614488" y="3832225"/>
          <p14:tracePt t="7075" x="1598613" y="3895725"/>
          <p14:tracePt t="7084" x="1598613" y="3911600"/>
          <p14:tracePt t="7094" x="1598613" y="3959225"/>
          <p14:tracePt t="7101" x="1598613" y="3975100"/>
          <p14:tracePt t="7107" x="1598613" y="4006850"/>
          <p14:tracePt t="7120" x="1598613" y="4022725"/>
          <p14:tracePt t="7138" x="1598613" y="4054475"/>
          <p14:tracePt t="7149" x="1598613" y="4086225"/>
          <p14:tracePt t="7175" x="1598613" y="4133850"/>
          <p14:tracePt t="7185" x="1614488" y="4149725"/>
          <p14:tracePt t="7199" x="1614488" y="4181475"/>
          <p14:tracePt t="7204" x="1630363" y="4197350"/>
          <p14:tracePt t="7215" x="1646238" y="4229100"/>
          <p14:tracePt t="7233" x="1693863" y="4244975"/>
          <p14:tracePt t="7244" x="1693863" y="4260850"/>
          <p14:tracePt t="7255" x="1741488" y="4276725"/>
          <p14:tracePt t="7260" x="1757363" y="4292600"/>
          <p14:tracePt t="7276" x="1836738" y="4324350"/>
          <p14:tracePt t="7286" x="1852613" y="4340225"/>
          <p14:tracePt t="7293" x="1916113" y="4356100"/>
          <p14:tracePt t="7300" x="1931988" y="4356100"/>
          <p14:tracePt t="7308" x="1963738" y="4371975"/>
          <p14:tracePt t="7315" x="1995488" y="4387850"/>
          <p14:tracePt t="7339" x="2027238" y="4419600"/>
          <p14:tracePt t="7342" x="2043113" y="4419600"/>
          <p14:tracePt t="7357" x="2074863" y="4435475"/>
          <p14:tracePt t="7372" x="2090738" y="4451350"/>
          <p14:tracePt t="7383" x="2136775" y="4465638"/>
          <p14:tracePt t="7401" x="2152650" y="4465638"/>
          <p14:tracePt t="7405" x="2184400" y="4465638"/>
          <p14:tracePt t="7421" x="2200275" y="4465638"/>
          <p14:tracePt t="7432" x="2232025" y="4465638"/>
          <p14:tracePt t="7443" x="2247900" y="4465638"/>
          <p14:tracePt t="7450" x="2263775" y="4465638"/>
          <p14:tracePt t="7459" x="2295525" y="4465638"/>
          <p14:tracePt t="7467" x="2311400" y="4465638"/>
          <p14:tracePt t="7475" x="2343150" y="4465638"/>
          <p14:tracePt t="7482" x="2359025" y="4465638"/>
          <p14:tracePt t="7499" x="2406650" y="4465638"/>
          <p14:tracePt t="7511" x="2438400" y="4435475"/>
          <p14:tracePt t="7523" x="2486025" y="4419600"/>
          <p14:tracePt t="7537" x="2501900" y="4403725"/>
          <p14:tracePt t="7551" x="2517775" y="4387850"/>
          <p14:tracePt t="7558" x="2533650" y="4387850"/>
          <p14:tracePt t="7567" x="2549525" y="4387850"/>
          <p14:tracePt t="7591" x="2581275" y="4340225"/>
          <p14:tracePt t="7607" x="2613025" y="4308475"/>
          <p14:tracePt t="7629" x="2644775" y="4244975"/>
          <p14:tracePt t="7633" x="2660650" y="4229100"/>
          <p14:tracePt t="7648" x="2676525" y="4181475"/>
          <p14:tracePt t="7653" x="2692400" y="4181475"/>
          <p14:tracePt t="7674" x="2708275" y="4117975"/>
          <p14:tracePt t="7684" x="2708275" y="4086225"/>
          <p14:tracePt t="7703" x="2740025" y="4022725"/>
          <p14:tracePt t="7712" x="2740025" y="4006850"/>
          <p14:tracePt t="7719" x="2740025" y="3959225"/>
          <p14:tracePt t="7723" x="2740025" y="3927475"/>
          <p14:tracePt t="7728" x="2740025" y="3911600"/>
          <p14:tracePt t="7736" x="2740025" y="3879850"/>
          <p14:tracePt t="7751" x="2740025" y="3816350"/>
          <p14:tracePt t="7760" x="2740025" y="3784600"/>
          <p14:tracePt t="7778" x="2724150" y="3722688"/>
          <p14:tracePt t="7793" x="2724150" y="3690938"/>
          <p14:tracePt t="7803" x="2724150" y="3659188"/>
          <p14:tracePt t="7819" x="2708275" y="3627438"/>
          <p14:tracePt t="7822" x="2708275" y="3611563"/>
          <p14:tracePt t="7826" x="2692400" y="3579813"/>
          <p14:tracePt t="7834" x="2692400" y="3563938"/>
          <p14:tracePt t="7855" x="2660650" y="3500438"/>
          <p14:tracePt t="7861" x="2644775" y="3500438"/>
          <p14:tracePt t="7868" x="2628900" y="3468688"/>
          <p14:tracePt t="7875" x="2628900" y="3452813"/>
          <p14:tracePt t="7885" x="2613025" y="3452813"/>
          <p14:tracePt t="7903" x="2565400" y="3405188"/>
          <p14:tracePt t="7917" x="2517775" y="3373438"/>
          <p14:tracePt t="7931" x="2486025" y="3341688"/>
          <p14:tracePt t="7952" x="2438400" y="3325813"/>
          <p14:tracePt t="7959" x="2422525" y="3325813"/>
          <p14:tracePt t="7967" x="2422525" y="3309938"/>
          <p14:tracePt t="7972" x="2390775" y="3309938"/>
          <p14:tracePt t="7982" x="2374900" y="3309938"/>
          <p14:tracePt t="7999" x="2359025" y="3309938"/>
          <p14:tracePt t="8008" x="2327275" y="3309938"/>
          <p14:tracePt t="8023" x="2279650" y="3309938"/>
          <p14:tracePt t="8028" x="2279650" y="3325813"/>
          <p14:tracePt t="8037" x="2263775" y="3325813"/>
          <p14:tracePt t="8040" x="2247900" y="3325813"/>
          <p14:tracePt t="8051" x="2232025" y="3325813"/>
          <p14:tracePt t="8054" x="2216150" y="3341688"/>
          <p14:tracePt t="8073" x="2200275" y="3357563"/>
          <p14:tracePt t="8076" x="2184400" y="3373438"/>
          <p14:tracePt t="8084" x="2168525" y="3373438"/>
          <p14:tracePt t="8105" x="2136775" y="3389313"/>
          <p14:tracePt t="8119" x="2122488" y="3405188"/>
          <p14:tracePt t="8229" x="2122488" y="3421063"/>
          <p14:tracePt t="8246" x="2122488" y="3452813"/>
          <p14:tracePt t="8256" x="2122488" y="3468688"/>
          <p14:tracePt t="8276" x="2122488" y="3484563"/>
          <p14:tracePt t="8290" x="2122488" y="3500438"/>
          <p14:tracePt t="8304" x="2122488" y="3516313"/>
          <p14:tracePt t="8322" x="2122488" y="3532188"/>
          <p14:tracePt t="8340" x="2122488" y="3579813"/>
          <p14:tracePt t="8350" x="2122488" y="3627438"/>
          <p14:tracePt t="8369" x="2136775" y="3738563"/>
          <p14:tracePt t="8384" x="2136775" y="3800475"/>
          <p14:tracePt t="8398" x="2136775" y="3848100"/>
          <p14:tracePt t="8418" x="2136775" y="3911600"/>
          <p14:tracePt t="8432" x="2136775" y="3943350"/>
          <p14:tracePt t="8438" x="2152650" y="3959225"/>
          <p14:tracePt t="8449" x="2152650" y="4006850"/>
          <p14:tracePt t="8460" x="2168525" y="4022725"/>
          <p14:tracePt t="8465" x="2168525" y="4054475"/>
          <p14:tracePt t="8469" x="2184400" y="4070350"/>
          <p14:tracePt t="8475" x="2184400" y="4086225"/>
          <p14:tracePt t="8483" x="2184400" y="4117975"/>
          <p14:tracePt t="8498" x="2184400" y="4149725"/>
          <p14:tracePt t="8521" x="2216150" y="4181475"/>
          <p14:tracePt t="8528" x="2216150" y="4197350"/>
          <p14:tracePt t="8537" x="2216150" y="4213225"/>
          <p14:tracePt t="8546" x="2232025" y="4213225"/>
          <p14:tracePt t="8554" x="2232025" y="4244975"/>
          <p14:tracePt t="8560" x="2247900" y="4244975"/>
          <p14:tracePt t="8567" x="2263775" y="4260850"/>
          <p14:tracePt t="8590" x="2295525" y="4308475"/>
          <p14:tracePt t="8601" x="2311400" y="4324350"/>
          <p14:tracePt t="8608" x="2343150" y="4340225"/>
          <p14:tracePt t="8617" x="2359025" y="4356100"/>
          <p14:tracePt t="8635" x="2422525" y="4387850"/>
          <p14:tracePt t="8646" x="2454275" y="4403725"/>
          <p14:tracePt t="8664" x="2565400" y="4435475"/>
          <p14:tracePt t="8682" x="2660650" y="4465638"/>
          <p14:tracePt t="8685" x="2692400" y="4465638"/>
          <p14:tracePt t="8698" x="2754313" y="4481513"/>
          <p14:tracePt t="8715" x="2786063" y="4497388"/>
          <p14:tracePt t="8718" x="2801938" y="4497388"/>
          <p14:tracePt t="8730" x="2817813" y="4497388"/>
          <p14:tracePt t="8761" x="2865438" y="4497388"/>
          <p14:tracePt t="8770" x="2897188" y="4497388"/>
          <p14:tracePt t="8787" x="2913063" y="4497388"/>
          <p14:tracePt t="8808" x="2928938" y="4497388"/>
          <p14:tracePt t="8821" x="2960688" y="4481513"/>
          <p14:tracePt t="8835" x="2992438" y="4435475"/>
          <p14:tracePt t="8847" x="3071813" y="4356100"/>
          <p14:tracePt t="8853" x="3119438" y="4308475"/>
          <p14:tracePt t="8870" x="3214688" y="4197350"/>
          <p14:tracePt t="8882" x="3294063" y="4117975"/>
          <p14:tracePt t="8893" x="3341688" y="4054475"/>
          <p14:tracePt t="8905" x="3371850" y="4022725"/>
          <p14:tracePt t="8916" x="3419475" y="3975100"/>
          <p14:tracePt t="8920" x="3435350" y="3975100"/>
          <p14:tracePt t="8933" x="3467100" y="3927475"/>
          <p14:tracePt t="8949" x="3498850" y="3911600"/>
          <p14:tracePt t="8965" x="3514725" y="3879850"/>
          <p14:tracePt t="8968" x="3530600" y="3879850"/>
          <p14:tracePt t="8997" x="3530600" y="3863975"/>
          <p14:tracePt t="9008" x="3546475" y="3848100"/>
          <p14:tracePt t="9018" x="3546475" y="3832225"/>
          <p14:tracePt t="9108" x="3562350" y="3832225"/>
          <p14:tracePt t="9122" x="3562350" y="3816350"/>
          <p14:tracePt t="9945" x="3514725" y="3816350"/>
          <p14:tracePt t="9980" x="3278188" y="3770313"/>
          <p14:tracePt t="9994" x="3151188" y="3738563"/>
          <p14:tracePt t="10003" x="3103563" y="3738563"/>
          <p14:tracePt t="10013" x="3071813" y="3738563"/>
          <p14:tracePt t="10023" x="2960688" y="3738563"/>
          <p14:tracePt t="10027" x="2928938" y="3738563"/>
          <p14:tracePt t="10035" x="2881313" y="3738563"/>
          <p14:tracePt t="10042" x="2833688" y="3738563"/>
          <p14:tracePt t="10053" x="2754313" y="3738563"/>
          <p14:tracePt t="10070" x="2660650" y="3754438"/>
          <p14:tracePt t="10083" x="2581275" y="3770313"/>
          <p14:tracePt t="10099" x="2517775" y="3800475"/>
          <p14:tracePt t="10102" x="2486025" y="3800475"/>
          <p14:tracePt t="10113" x="2454275" y="3800475"/>
          <p14:tracePt t="10134" x="2406650" y="3816350"/>
          <p14:tracePt t="10146" x="2406650" y="3832225"/>
          <p14:tracePt t="10151" x="2390775" y="3832225"/>
          <p14:tracePt t="10166" x="2374900" y="3848100"/>
          <p14:tracePt t="10194" x="2359025" y="3848100"/>
          <p14:tracePt t="10283" x="2390775" y="3848100"/>
          <p14:tracePt t="10302" x="2486025" y="3848100"/>
          <p14:tracePt t="10315" x="2549525" y="3848100"/>
          <p14:tracePt t="10325" x="2581275" y="3848100"/>
          <p14:tracePt t="10350" x="2644775" y="3848100"/>
          <p14:tracePt t="10362" x="2692400" y="3848100"/>
          <p14:tracePt t="10381" x="2708275" y="3848100"/>
          <p14:tracePt t="10393" x="2724150" y="3848100"/>
          <p14:tracePt t="10424" x="2740025" y="3848100"/>
          <p14:tracePt t="10512" x="2740025" y="3863975"/>
          <p14:tracePt t="10556" x="2754313" y="3863975"/>
          <p14:tracePt t="10621" x="2786063" y="3832225"/>
          <p14:tracePt t="10635" x="2801938" y="3816350"/>
          <p14:tracePt t="10640" x="2801938" y="3784600"/>
          <p14:tracePt t="10664" x="2960688" y="3627438"/>
          <p14:tracePt t="10676" x="3008313" y="3579813"/>
          <p14:tracePt t="10685" x="3135313" y="3484563"/>
          <p14:tracePt t="10696" x="3230563" y="3436938"/>
          <p14:tracePt t="10702" x="3325813" y="3389313"/>
          <p14:tracePt t="10714" x="3482975" y="3309938"/>
          <p14:tracePt t="10718" x="3562350" y="3278188"/>
          <p14:tracePt t="10727" x="3609975" y="3262313"/>
          <p14:tracePt t="10738" x="3641725" y="3246438"/>
          <p14:tracePt t="10743" x="3689350" y="3230563"/>
          <p14:tracePt t="10747" x="3705225" y="3214688"/>
          <p14:tracePt t="10753" x="3736975" y="3198813"/>
          <p14:tracePt t="10759" x="3768725" y="3182938"/>
          <p14:tracePt t="10770" x="3784600" y="3167063"/>
          <p14:tracePt t="10774" x="3800475" y="3151188"/>
          <p14:tracePt t="10787" x="3848100" y="3135313"/>
          <p14:tracePt t="10804" x="3879850" y="3103563"/>
          <p14:tracePt t="10824" x="3911600" y="3103563"/>
          <p14:tracePt t="10836" x="3927475" y="3087688"/>
          <p14:tracePt t="10850" x="3943350" y="3073400"/>
          <p14:tracePt t="10872" x="3959225" y="3073400"/>
          <p14:tracePt t="10886" x="3973513" y="3073400"/>
          <p14:tracePt t="10920" x="3959225" y="3073400"/>
          <p14:tracePt t="10950" x="3927475" y="3073400"/>
          <p14:tracePt t="10960" x="3911600" y="3057525"/>
          <p14:tracePt t="10966" x="3895725" y="3057525"/>
          <p14:tracePt t="10974" x="3863975" y="3057525"/>
          <p14:tracePt t="10982" x="3848100" y="3057525"/>
          <p14:tracePt t="10997" x="3816350" y="3057525"/>
          <p14:tracePt t="11010" x="3784600" y="3041650"/>
          <p14:tracePt t="11020" x="3768725" y="3025775"/>
          <p14:tracePt t="11024" x="3752850" y="3025775"/>
          <p14:tracePt t="11035" x="3721100" y="3025775"/>
          <p14:tracePt t="11038" x="3721100" y="3009900"/>
          <p14:tracePt t="11053" x="3673475" y="3009900"/>
          <p14:tracePt t="11071" x="3641725" y="2994025"/>
          <p14:tracePt t="11085" x="3625850" y="2978150"/>
          <p14:tracePt t="11102" x="3594100" y="2962275"/>
          <p14:tracePt t="11106" x="3578225" y="2946400"/>
          <p14:tracePt t="11115" x="3562350" y="2930525"/>
          <p14:tracePt t="11133" x="3530600" y="2914650"/>
          <p14:tracePt t="11149" x="3514725" y="2898775"/>
          <p14:tracePt t="11164" x="3482975" y="2867025"/>
          <p14:tracePt t="11182" x="3467100" y="2851150"/>
          <p14:tracePt t="11198" x="3435350" y="2851150"/>
          <p14:tracePt t="11221" x="3403600" y="2835275"/>
          <p14:tracePt t="11226" x="3403600" y="2819400"/>
          <p14:tracePt t="11257" x="3387725" y="2819400"/>
          <p14:tracePt t="11275" x="3371850" y="2819400"/>
          <p14:tracePt t="11290" x="3355975" y="2819400"/>
          <p14:tracePt t="11678" x="3387725" y="2819400"/>
          <p14:tracePt t="11703" x="3594100" y="2819400"/>
          <p14:tracePt t="11715" x="3625850" y="2819400"/>
          <p14:tracePt t="11728" x="3673475" y="2819400"/>
          <p14:tracePt t="11739" x="3705225" y="2803525"/>
          <p14:tracePt t="11743" x="3721100" y="2803525"/>
          <p14:tracePt t="11759" x="3736975" y="2803525"/>
          <p14:tracePt t="11767" x="3752850" y="2803525"/>
          <p14:tracePt t="11773" x="3768725" y="2803525"/>
          <p14:tracePt t="11792" x="3784600" y="2803525"/>
          <p14:tracePt t="11805" x="3800475" y="2803525"/>
          <p14:tracePt t="11857" x="3784600" y="2803525"/>
          <p14:tracePt t="11884" x="3736975" y="2803525"/>
          <p14:tracePt t="11896" x="3689350" y="2819400"/>
          <p14:tracePt t="11903" x="3673475" y="2819400"/>
          <p14:tracePt t="11913" x="3625850" y="2835275"/>
          <p14:tracePt t="11919" x="3578225" y="2835275"/>
          <p14:tracePt t="11928" x="3482975" y="2851150"/>
          <p14:tracePt t="11937" x="3435350" y="2867025"/>
          <p14:tracePt t="11945" x="3387725" y="2882900"/>
          <p14:tracePt t="11964" x="3325813" y="2882900"/>
          <p14:tracePt t="11981" x="3294063" y="2898775"/>
          <p14:tracePt t="11994" x="3262313" y="2898775"/>
          <p14:tracePt t="12018" x="3246438" y="2898775"/>
          <p14:tracePt t="12055" x="3262313" y="2898775"/>
          <p14:tracePt t="12069" x="3341688" y="2882900"/>
          <p14:tracePt t="12082" x="3371850" y="2867025"/>
          <p14:tracePt t="12086" x="3451225" y="2851150"/>
          <p14:tracePt t="12091" x="3546475" y="2835275"/>
          <p14:tracePt t="12098" x="3625850" y="2819400"/>
          <p14:tracePt t="12122" x="3800475" y="2803525"/>
          <p14:tracePt t="12125" x="3816350" y="2787650"/>
          <p14:tracePt t="12132" x="3848100" y="2787650"/>
          <p14:tracePt t="12142" x="3879850" y="2771775"/>
          <p14:tracePt t="12151" x="3895725" y="2771775"/>
          <p14:tracePt t="12175" x="3927475" y="2771775"/>
          <p14:tracePt t="12182" x="3943350" y="2771775"/>
          <p14:tracePt t="12228" x="3943350" y="2787650"/>
          <p14:tracePt t="12254" x="3895725" y="2787650"/>
          <p14:tracePt t="12260" x="3879850" y="2787650"/>
          <p14:tracePt t="12270" x="3768725" y="2803525"/>
          <p14:tracePt t="12282" x="3721100" y="2803525"/>
          <p14:tracePt t="12291" x="3625850" y="2819400"/>
          <p14:tracePt t="12300" x="3594100" y="2819400"/>
          <p14:tracePt t="12319" x="3514725" y="2819400"/>
          <p14:tracePt t="12324" x="3498850" y="2819400"/>
          <p14:tracePt t="12338" x="3467100" y="2819400"/>
          <p14:tracePt t="12351" x="3451225" y="2819400"/>
          <p14:tracePt t="12366" x="3435350" y="2819400"/>
          <p14:tracePt t="12399" x="3451225" y="2803525"/>
          <p14:tracePt t="12408" x="3467100" y="2803525"/>
          <p14:tracePt t="12425" x="3546475" y="2787650"/>
          <p14:tracePt t="12435" x="3625850" y="2755900"/>
          <p14:tracePt t="12442" x="3689350" y="2755900"/>
          <p14:tracePt t="12450" x="3736975" y="2740025"/>
          <p14:tracePt t="12464" x="3816350" y="2724150"/>
          <p14:tracePt t="12472" x="3863975" y="2724150"/>
          <p14:tracePt t="12479" x="3895725" y="2724150"/>
          <p14:tracePt t="12482" x="3927475" y="2724150"/>
          <p14:tracePt t="12489" x="3973513" y="2708275"/>
          <p14:tracePt t="12496" x="3989388" y="2708275"/>
          <p14:tracePt t="12521" x="4037013" y="2692400"/>
          <p14:tracePt t="12524" x="4068763" y="2692400"/>
          <p14:tracePt t="12531" x="4084638" y="2692400"/>
          <p14:tracePt t="12552" x="4100513" y="2692400"/>
          <p14:tracePt t="12572" x="4116388" y="2692400"/>
          <p14:tracePt t="12581" x="4132263" y="2692400"/>
          <p14:tracePt t="12677" x="4148138" y="2692400"/>
          <p14:tracePt t="12715" x="4164013" y="2676525"/>
          <p14:tracePt t="12732" x="4227513" y="2644775"/>
          <p14:tracePt t="12743" x="4291013" y="2613025"/>
          <p14:tracePt t="12754" x="4306888" y="2581275"/>
          <p14:tracePt t="12765" x="4386263" y="2565400"/>
          <p14:tracePt t="12772" x="4418013" y="2549525"/>
          <p14:tracePt t="12775" x="4449763" y="2517775"/>
          <p14:tracePt t="12788" x="4545013" y="2486025"/>
          <p14:tracePt t="12794" x="4560888" y="2470150"/>
          <p14:tracePt t="12804" x="4606925" y="2470150"/>
          <p14:tracePt t="12808" x="4654550" y="2454275"/>
          <p14:tracePt t="12819" x="4718050" y="2454275"/>
          <p14:tracePt t="12826" x="4797425" y="2454275"/>
          <p14:tracePt t="12846" x="5067300" y="2454275"/>
          <p14:tracePt t="12850" x="5178425" y="2486025"/>
          <p14:tracePt t="12876" x="5367338" y="2501900"/>
          <p14:tracePt t="12886" x="5462588" y="2517775"/>
          <p14:tracePt t="12890" x="5510213" y="2517775"/>
          <p14:tracePt t="12911" x="5573713" y="2533650"/>
          <p14:tracePt t="12917" x="5621338" y="2533650"/>
          <p14:tracePt t="12925" x="5637213" y="2533650"/>
          <p14:tracePt t="12934" x="5668963" y="2533650"/>
          <p14:tracePt t="12956" x="5716588" y="2533650"/>
          <p14:tracePt t="12967" x="5732463" y="2533650"/>
          <p14:tracePt t="12980" x="5748338" y="2533650"/>
          <p14:tracePt t="12998" x="5764213" y="2533650"/>
          <p14:tracePt t="13006" x="5780088" y="2533650"/>
          <p14:tracePt t="13012" x="5794375" y="2533650"/>
          <p14:tracePt t="13018" x="5794375" y="2517775"/>
          <p14:tracePt t="13023" x="5810250" y="2517775"/>
          <p14:tracePt t="13029" x="5826125" y="2517775"/>
          <p14:tracePt t="13039" x="5826125" y="2501900"/>
          <p14:tracePt t="13043" x="5826125" y="2486025"/>
          <p14:tracePt t="13050" x="5842000" y="2470150"/>
          <p14:tracePt t="13057" x="5857875" y="2470150"/>
          <p14:tracePt t="13070" x="5873750" y="2454275"/>
          <p14:tracePt t="13085" x="5889625" y="2438400"/>
          <p14:tracePt t="13102" x="5905500" y="2422525"/>
          <p14:tracePt t="13106" x="5905500" y="2406650"/>
          <p14:tracePt t="13120" x="5905500" y="2392363"/>
          <p14:tracePt t="13155" x="5905500" y="2360613"/>
          <p14:tracePt t="13167" x="5889625" y="2344738"/>
          <p14:tracePt t="13170" x="5857875" y="2328863"/>
          <p14:tracePt t="13180" x="5794375" y="2281238"/>
          <p14:tracePt t="13191" x="5748338" y="2249488"/>
          <p14:tracePt t="13195" x="5700713" y="2217738"/>
          <p14:tracePt t="13222" x="5462588" y="2138363"/>
          <p14:tracePt t="13231" x="5287963" y="2106613"/>
          <p14:tracePt t="13237" x="5208588" y="2106613"/>
          <p14:tracePt t="13255" x="5051425" y="2090738"/>
          <p14:tracePt t="13259" x="4972050" y="2090738"/>
          <p14:tracePt t="13269" x="4908550" y="2090738"/>
          <p14:tracePt t="13284" x="4749800" y="2090738"/>
          <p14:tracePt t="13294" x="4606925" y="2090738"/>
          <p14:tracePt t="13307" x="4465638" y="2090738"/>
          <p14:tracePt t="13318" x="4386263" y="2090738"/>
          <p14:tracePt t="13328" x="4259263" y="2090738"/>
          <p14:tracePt t="13341" x="4164013" y="2106613"/>
          <p14:tracePt t="13350" x="4116388" y="2122488"/>
          <p14:tracePt t="13355" x="4068763" y="2122488"/>
          <p14:tracePt t="13365" x="4037013" y="2138363"/>
          <p14:tracePt t="13368" x="4005263" y="2138363"/>
          <p14:tracePt t="13374" x="3989388" y="2138363"/>
          <p14:tracePt t="13380" x="3959225" y="2138363"/>
          <p14:tracePt t="13412" x="3863975" y="2185988"/>
          <p14:tracePt t="13421" x="3848100" y="2185988"/>
          <p14:tracePt t="13465" x="3800475" y="2201863"/>
          <p14:tracePt t="13535" x="3752850" y="2249488"/>
          <p14:tracePt t="13588" x="3752850" y="2376488"/>
          <p14:tracePt t="13605" x="3752850" y="2438400"/>
          <p14:tracePt t="13611" x="3752850" y="2470150"/>
          <p14:tracePt t="13622" x="3752850" y="2486025"/>
          <p14:tracePt t="13632" x="3752850" y="2533650"/>
          <p14:tracePt t="13639" x="3752850" y="2549525"/>
          <p14:tracePt t="13646" x="3752850" y="2565400"/>
          <p14:tracePt t="13652" x="3752850" y="2581275"/>
          <p14:tracePt t="13662" x="3768725" y="2613025"/>
          <p14:tracePt t="13690" x="3832225" y="2724150"/>
          <p14:tracePt t="13697" x="3832225" y="2755900"/>
          <p14:tracePt t="13701" x="3848100" y="2771775"/>
          <p14:tracePt t="13714" x="3863975" y="2803525"/>
          <p14:tracePt t="13723" x="3927475" y="2851150"/>
          <p14:tracePt t="13731" x="3943350" y="2867025"/>
          <p14:tracePt t="13734" x="3943350" y="2898775"/>
          <p14:tracePt t="13748" x="3973513" y="2914650"/>
          <p14:tracePt t="13757" x="4005263" y="2946400"/>
          <p14:tracePt t="13763" x="4005263" y="2962275"/>
          <p14:tracePt t="13772" x="4037013" y="2978150"/>
          <p14:tracePt t="13777" x="4052888" y="2994025"/>
          <p14:tracePt t="13798" x="4084638" y="3025775"/>
          <p14:tracePt t="13825" x="4132263" y="3057525"/>
          <p14:tracePt t="13837" x="4148138" y="3073400"/>
          <p14:tracePt t="13842" x="4164013" y="3073400"/>
          <p14:tracePt t="13860" x="4211638" y="3103563"/>
          <p14:tracePt t="13873" x="4243388" y="3119438"/>
          <p14:tracePt t="13885" x="4259263" y="3135313"/>
          <p14:tracePt t="13889" x="4275138" y="3151188"/>
          <p14:tracePt t="13900" x="4291013" y="3167063"/>
          <p14:tracePt t="13918" x="4322763" y="3167063"/>
          <p14:tracePt t="13921" x="4338638" y="3167063"/>
          <p14:tracePt t="13929" x="4354513" y="3167063"/>
          <p14:tracePt t="13951" x="4402138" y="3167063"/>
          <p14:tracePt t="13957" x="4418013" y="3167063"/>
          <p14:tracePt t="13964" x="4465638" y="3167063"/>
          <p14:tracePt t="13974" x="4513263" y="3167063"/>
          <p14:tracePt t="13977" x="4545013" y="3167063"/>
          <p14:tracePt t="13983" x="4606925" y="3167063"/>
          <p14:tracePt t="13992" x="4718050" y="3151188"/>
          <p14:tracePt t="14001" x="4813300" y="3135313"/>
          <p14:tracePt t="14005" x="4892675" y="3119438"/>
          <p14:tracePt t="14012" x="4972050" y="3103563"/>
          <p14:tracePt t="14019" x="5035550" y="3087688"/>
          <p14:tracePt t="14025" x="5083175" y="3087688"/>
          <p14:tracePt t="14036" x="5130800" y="3087688"/>
          <p14:tracePt t="14048" x="5178425" y="3073400"/>
          <p14:tracePt t="14068" x="5224463" y="3057525"/>
          <p14:tracePt t="14075" x="5240338" y="3057525"/>
          <p14:tracePt t="14087" x="5272088" y="3041650"/>
          <p14:tracePt t="14101" x="5287963" y="3041650"/>
          <p14:tracePt t="14119" x="5335588" y="3025775"/>
          <p14:tracePt t="14123" x="5351463" y="3009900"/>
          <p14:tracePt t="14133" x="5383213" y="3009900"/>
          <p14:tracePt t="14152" x="5446713" y="3009900"/>
          <p14:tracePt t="14156" x="5462588" y="2994025"/>
          <p14:tracePt t="14164" x="5510213" y="2994025"/>
          <p14:tracePt t="14189" x="5589588" y="2978150"/>
          <p14:tracePt t="14192" x="5621338" y="2962275"/>
          <p14:tracePt t="14199" x="5637213" y="2962275"/>
          <p14:tracePt t="14213" x="5684838" y="2946400"/>
          <p14:tracePt t="14228" x="5764213" y="2946400"/>
          <p14:tracePt t="14247" x="5826125" y="2914650"/>
          <p14:tracePt t="14262" x="5857875" y="2898775"/>
          <p14:tracePt t="14289" x="5921375" y="2835275"/>
          <p14:tracePt t="14304" x="5937250" y="2819400"/>
          <p14:tracePt t="14309" x="5953125" y="2787650"/>
          <p14:tracePt t="14317" x="5969000" y="2771775"/>
          <p14:tracePt t="14341" x="5984875" y="2724150"/>
          <p14:tracePt t="14348" x="6000750" y="2708275"/>
          <p14:tracePt t="14351" x="6000750" y="2676525"/>
          <p14:tracePt t="14356" x="6000750" y="2660650"/>
          <p14:tracePt t="14365" x="6000750" y="2628900"/>
          <p14:tracePt t="14388" x="6000750" y="2549525"/>
          <p14:tracePt t="14397" x="6000750" y="2533650"/>
          <p14:tracePt t="14401" x="6000750" y="2501900"/>
          <p14:tracePt t="14409" x="6000750" y="2470150"/>
          <p14:tracePt t="14415" x="6000750" y="2438400"/>
          <p14:tracePt t="14430" x="6000750" y="2406650"/>
          <p14:tracePt t="14433" x="6000750" y="2392363"/>
          <p14:tracePt t="14458" x="5984875" y="2344738"/>
          <p14:tracePt t="14467" x="5969000" y="2328863"/>
          <p14:tracePt t="14482" x="5969000" y="2312988"/>
          <p14:tracePt t="14492" x="5969000" y="2297113"/>
          <p14:tracePt t="14498" x="5953125" y="2297113"/>
          <p14:tracePt t="14513" x="5921375" y="2281238"/>
          <p14:tracePt t="14517" x="5889625" y="2265363"/>
          <p14:tracePt t="14531" x="5842000" y="2249488"/>
          <p14:tracePt t="14543" x="5764213" y="2217738"/>
          <p14:tracePt t="14551" x="5653088" y="2217738"/>
          <p14:tracePt t="14558" x="5605463" y="2201863"/>
          <p14:tracePt t="14568" x="5573713" y="2201863"/>
          <p14:tracePt t="14572" x="5510213" y="2201863"/>
          <p14:tracePt t="14579" x="5462588" y="2201863"/>
          <p14:tracePt t="14602" x="5287963" y="2185988"/>
          <p14:tracePt t="14621" x="5051425" y="2138363"/>
          <p14:tracePt t="14632" x="4892675" y="2122488"/>
          <p14:tracePt t="14648" x="4781550" y="2090738"/>
          <p14:tracePt t="14669" x="4686300" y="2090738"/>
          <p14:tracePt t="14677" x="4622800" y="2074863"/>
          <p14:tracePt t="14683" x="4606925" y="2058988"/>
          <p14:tracePt t="14693" x="4575175" y="2058988"/>
          <p14:tracePt t="14698" x="4545013" y="2058988"/>
          <p14:tracePt t="14713" x="4513263" y="2058988"/>
          <p14:tracePt t="14731" x="4481513" y="2058988"/>
          <p14:tracePt t="14737" x="4465638" y="2058988"/>
          <p14:tracePt t="14753" x="4418013" y="2058988"/>
          <p14:tracePt t="14764" x="4386263" y="2058988"/>
          <p14:tracePt t="14780" x="4338638" y="2058988"/>
          <p14:tracePt t="14798" x="4259263" y="2058988"/>
          <p14:tracePt t="14809" x="4211638" y="2074863"/>
          <p14:tracePt t="14822" x="4052888" y="2122488"/>
          <p14:tracePt t="14841" x="3927475" y="2170113"/>
          <p14:tracePt t="14851" x="3895725" y="2185988"/>
          <p14:tracePt t="14862" x="3863975" y="2201863"/>
          <p14:tracePt t="14870" x="3800475" y="2217738"/>
          <p14:tracePt t="14889" x="3768725" y="2265363"/>
          <p14:tracePt t="14898" x="3705225" y="2297113"/>
          <p14:tracePt t="14904" x="3689350" y="2312988"/>
          <p14:tracePt t="14914" x="3689350" y="2328863"/>
          <p14:tracePt t="14917" x="3673475" y="2344738"/>
          <p14:tracePt t="14924" x="3641725" y="2344738"/>
          <p14:tracePt t="14930" x="3641725" y="2376488"/>
          <p14:tracePt t="14948" x="3609975" y="2406650"/>
          <p14:tracePt t="14952" x="3594100" y="2422525"/>
          <p14:tracePt t="14960" x="3594100" y="2438400"/>
          <p14:tracePt t="14967" x="3578225" y="2454275"/>
          <p14:tracePt t="14976" x="3562350" y="2454275"/>
          <p14:tracePt t="14981" x="3562350" y="2486025"/>
          <p14:tracePt t="14998" x="3546475" y="2501900"/>
          <p14:tracePt t="15008" x="3546475" y="2549525"/>
          <p14:tracePt t="15024" x="3530600" y="2565400"/>
          <p14:tracePt t="15029" x="3530600" y="2581275"/>
          <p14:tracePt t="15038" x="3530600" y="2597150"/>
          <p14:tracePt t="15043" x="3530600" y="2613025"/>
          <p14:tracePt t="15052" x="3530600" y="2628900"/>
          <p14:tracePt t="15073" x="3530600" y="2676525"/>
          <p14:tracePt t="15082" x="3530600" y="2708275"/>
          <p14:tracePt t="15106" x="3530600" y="2740025"/>
          <p14:tracePt t="15117" x="3530600" y="2755900"/>
          <p14:tracePt t="15132" x="3546475" y="2771775"/>
          <p14:tracePt t="15154" x="3562350" y="2819400"/>
          <p14:tracePt t="15163" x="3562350" y="2835275"/>
          <p14:tracePt t="15168" x="3578225" y="2851150"/>
          <p14:tracePt t="15173" x="3578225" y="2867025"/>
          <p14:tracePt t="15195" x="3609975" y="2898775"/>
          <p14:tracePt t="15201" x="3625850" y="2898775"/>
          <p14:tracePt t="15208" x="3625850" y="2914650"/>
          <p14:tracePt t="15214" x="3641725" y="2930525"/>
          <p14:tracePt t="15230" x="3657600" y="2930525"/>
          <p14:tracePt t="15245" x="3673475" y="2962275"/>
          <p14:tracePt t="15265" x="3705225" y="2978150"/>
          <p14:tracePt t="15272" x="3736975" y="2978150"/>
          <p14:tracePt t="15279" x="3752850" y="2994025"/>
          <p14:tracePt t="15290" x="3768725" y="3009900"/>
          <p14:tracePt t="15297" x="3784600" y="3009900"/>
          <p14:tracePt t="15318" x="3832225" y="3009900"/>
          <p14:tracePt t="15336" x="3863975" y="3009900"/>
          <p14:tracePt t="15339" x="3879850" y="3009900"/>
          <p14:tracePt t="15350" x="3895725" y="3009900"/>
          <p14:tracePt t="15353" x="3911600" y="3009900"/>
          <p14:tracePt t="15367" x="3927475" y="3009900"/>
          <p14:tracePt t="15382" x="3959225" y="3009900"/>
          <p14:tracePt t="15397" x="3973513" y="3009900"/>
          <p14:tracePt t="15418" x="3989388" y="3009900"/>
          <p14:tracePt t="15450" x="4005263" y="3009900"/>
          <p14:tracePt t="15471" x="4021138" y="3009900"/>
          <p14:tracePt t="15492" x="4037013" y="3009900"/>
          <p14:tracePt t="15502" x="4037013" y="3025775"/>
          <p14:tracePt t="15514" x="4068763" y="3025775"/>
          <p14:tracePt t="15534" x="4084638" y="3025775"/>
          <p14:tracePt t="15549" x="4116388" y="3025775"/>
          <p14:tracePt t="15567" x="4132263" y="3025775"/>
          <p14:tracePt t="15583" x="4148138" y="3025775"/>
          <p14:tracePt t="15618" x="4179888" y="3025775"/>
          <p14:tracePt t="15628" x="4195763" y="3025775"/>
          <p14:tracePt t="15652" x="4227513" y="3041650"/>
          <p14:tracePt t="15665" x="4243388" y="3057525"/>
          <p14:tracePt t="15671" x="4259263" y="3057525"/>
          <p14:tracePt t="15685" x="4275138" y="3057525"/>
          <p14:tracePt t="15695" x="4291013" y="3057525"/>
          <p14:tracePt t="15711" x="4338638" y="3057525"/>
          <p14:tracePt t="15728" x="4354513" y="3057525"/>
          <p14:tracePt t="15758" x="4418013" y="3057525"/>
          <p14:tracePt t="15769" x="4433888" y="3057525"/>
          <p14:tracePt t="15781" x="4481513" y="3073400"/>
          <p14:tracePt t="15790" x="4497388" y="3073400"/>
          <p14:tracePt t="15805" x="4529138" y="3073400"/>
          <p14:tracePt t="15817" x="4545013" y="3073400"/>
          <p14:tracePt t="15840" x="4575175" y="3073400"/>
          <p14:tracePt t="15854" x="4606925" y="3087688"/>
          <p14:tracePt t="15865" x="4622800" y="3087688"/>
          <p14:tracePt t="15895" x="4670425" y="3087688"/>
          <p14:tracePt t="15918" x="4686300" y="3087688"/>
          <p14:tracePt t="15933" x="4702175" y="3087688"/>
          <p14:tracePt t="15947" x="4718050" y="3087688"/>
          <p14:tracePt t="16348" x="4829175" y="3103563"/>
          <p14:tracePt t="16365" x="4892675" y="3103563"/>
          <p14:tracePt t="16374" x="4940300" y="3103563"/>
          <p14:tracePt t="16384" x="4987925" y="3119438"/>
          <p14:tracePt t="16394" x="5019675" y="3151188"/>
          <p14:tracePt t="16400" x="5051425" y="3167063"/>
          <p14:tracePt t="16410" x="5067300" y="3167063"/>
          <p14:tracePt t="16415" x="5083175" y="3167063"/>
          <p14:tracePt t="16418" x="5099050" y="3182938"/>
          <p14:tracePt t="16432" x="5114925" y="3198813"/>
          <p14:tracePt t="16434" x="5130800" y="3214688"/>
          <p14:tracePt t="16446" x="5146675" y="3214688"/>
          <p14:tracePt t="16456" x="5162550" y="3230563"/>
          <p14:tracePt t="16459" x="5178425" y="3246438"/>
          <p14:tracePt t="16481" x="5178425" y="3262313"/>
          <p14:tracePt t="16495" x="5192713" y="3262313"/>
          <p14:tracePt t="16504" x="5208588" y="3278188"/>
          <p14:tracePt t="16516" x="5208588" y="3294063"/>
          <p14:tracePt t="16530" x="5224463" y="3294063"/>
          <p14:tracePt t="16929" x="5256213" y="3294063"/>
          <p14:tracePt t="16957" x="5541963" y="3436938"/>
          <p14:tracePt t="16968" x="5653088" y="3532188"/>
          <p14:tracePt t="16979" x="5764213" y="3611563"/>
          <p14:tracePt t="16993" x="5842000" y="3675063"/>
          <p14:tracePt t="17003" x="5873750" y="3675063"/>
          <p14:tracePt t="17008" x="5889625" y="3690938"/>
          <p14:tracePt t="17018" x="5905500" y="3722688"/>
          <p14:tracePt t="17021" x="5921375" y="3722688"/>
          <p14:tracePt t="17027" x="5937250" y="3738563"/>
          <p14:tracePt t="17045" x="5953125" y="3754438"/>
          <p14:tracePt t="17053" x="5953125" y="3770313"/>
          <p14:tracePt t="17059" x="5969000" y="3770313"/>
          <p14:tracePt t="17068" x="5969000" y="3784600"/>
          <p14:tracePt t="17099" x="5969000" y="3800475"/>
          <p14:tracePt t="17112" x="5953125" y="3800475"/>
          <p14:tracePt t="17130" x="5937250" y="3800475"/>
          <p14:tracePt t="17138" x="5921375" y="3800475"/>
          <p14:tracePt t="17151" x="5889625" y="3800475"/>
          <p14:tracePt t="17167" x="5857875" y="3784600"/>
          <p14:tracePt t="17180" x="5764213" y="3754438"/>
          <p14:tracePt t="17197" x="5637213" y="3690938"/>
          <p14:tracePt t="17201" x="5557838" y="3659188"/>
          <p14:tracePt t="17216" x="5367338" y="3579813"/>
          <p14:tracePt t="17229" x="5240338" y="3516313"/>
          <p14:tracePt t="17245" x="5130800" y="3484563"/>
          <p14:tracePt t="17249" x="5099050" y="3468688"/>
          <p14:tracePt t="17258" x="5051425" y="3452813"/>
          <p14:tracePt t="17269" x="4924425" y="3436938"/>
          <p14:tracePt t="17279" x="4876800" y="3436938"/>
          <p14:tracePt t="17287" x="4797425" y="3436938"/>
          <p14:tracePt t="17296" x="4686300" y="3436938"/>
          <p14:tracePt t="17305" x="4465638" y="3452813"/>
          <p14:tracePt t="17315" x="4322763" y="3468688"/>
          <p14:tracePt t="17321" x="4243388" y="3484563"/>
          <p14:tracePt t="17334" x="4068763" y="3516313"/>
          <p14:tracePt t="17338" x="3989388" y="3532188"/>
          <p14:tracePt t="17345" x="3927475" y="3548063"/>
          <p14:tracePt t="17369" x="3705225" y="3627438"/>
          <p14:tracePt t="17372" x="3673475" y="3643313"/>
          <p14:tracePt t="17380" x="3625850" y="3659188"/>
          <p14:tracePt t="17401" x="3562350" y="3706813"/>
          <p14:tracePt t="17416" x="3530600" y="3706813"/>
          <p14:tracePt t="17431" x="3514725" y="3722688"/>
          <p14:tracePt t="17457" x="3482975" y="3738563"/>
          <p14:tracePt t="17465" x="3451225" y="3770313"/>
          <p14:tracePt t="17480" x="3451225" y="3784600"/>
          <p14:tracePt t="17484" x="3451225" y="3800475"/>
          <p14:tracePt t="17494" x="3435350" y="3816350"/>
          <p14:tracePt t="17515" x="3419475" y="3863975"/>
          <p14:tracePt t="17527" x="3419475" y="3879850"/>
          <p14:tracePt t="17555" x="3419475" y="3943350"/>
          <p14:tracePt t="17561" x="3419475" y="3959225"/>
          <p14:tracePt t="17570" x="3435350" y="3975100"/>
          <p14:tracePt t="17580" x="3435350" y="3990975"/>
          <p14:tracePt t="17586" x="3451225" y="3990975"/>
          <p14:tracePt t="17589" x="3467100" y="4006850"/>
          <p14:tracePt t="17602" x="3498850" y="4022725"/>
          <p14:tracePt t="17618" x="3530600" y="4038600"/>
          <p14:tracePt t="17622" x="3546475" y="4054475"/>
          <p14:tracePt t="17632" x="3562350" y="4070350"/>
          <p14:tracePt t="17647" x="3609975" y="4086225"/>
          <p14:tracePt t="17650" x="3625850" y="4102100"/>
          <p14:tracePt t="17667" x="3689350" y="4117975"/>
          <p14:tracePt t="17670" x="3705225" y="4133850"/>
          <p14:tracePt t="17677" x="3736975" y="4149725"/>
          <p14:tracePt t="17699" x="3832225" y="4149725"/>
          <p14:tracePt t="17712" x="3863975" y="4165600"/>
          <p14:tracePt t="17739" x="3927475" y="4197350"/>
          <p14:tracePt t="17743" x="3943350" y="4197350"/>
          <p14:tracePt t="17748" x="3959225" y="4197350"/>
          <p14:tracePt t="17762" x="3973513" y="4197350"/>
          <p14:tracePt t="17769" x="4005263" y="4197350"/>
          <p14:tracePt t="17780" x="4037013" y="4197350"/>
          <p14:tracePt t="17797" x="4068763" y="4197350"/>
          <p14:tracePt t="17818" x="4132263" y="4197350"/>
          <p14:tracePt t="17828" x="4179888" y="4197350"/>
          <p14:tracePt t="17837" x="4195763" y="4197350"/>
          <p14:tracePt t="17852" x="4227513" y="4197350"/>
          <p14:tracePt t="17866" x="4259263" y="4197350"/>
          <p14:tracePt t="17888" x="4291013" y="4197350"/>
          <p14:tracePt t="17903" x="4306888" y="4197350"/>
          <p14:tracePt t="17907" x="4338638" y="4197350"/>
          <p14:tracePt t="17919" x="4370388" y="4197350"/>
          <p14:tracePt t="17928" x="4386263" y="4197350"/>
          <p14:tracePt t="17952" x="4433888" y="4197350"/>
          <p14:tracePt t="17961" x="4465638" y="4197350"/>
          <p14:tracePt t="17983" x="4513263" y="4197350"/>
          <p14:tracePt t="18004" x="4560888" y="4197350"/>
          <p14:tracePt t="18015" x="4575175" y="4197350"/>
          <p14:tracePt t="18031" x="4622800" y="4197350"/>
          <p14:tracePt t="18042" x="4638675" y="4197350"/>
          <p14:tracePt t="18051" x="4686300" y="4197350"/>
          <p14:tracePt t="18058" x="4702175" y="4197350"/>
          <p14:tracePt t="18071" x="4733925" y="4197350"/>
          <p14:tracePt t="18088" x="4749800" y="4197350"/>
          <p14:tracePt t="18094" x="4765675" y="4197350"/>
          <p14:tracePt t="18121" x="4781550" y="4197350"/>
          <p14:tracePt t="18129" x="4813300" y="4197350"/>
          <p14:tracePt t="18137" x="4829175" y="4197350"/>
          <p14:tracePt t="18141" x="4845050" y="4197350"/>
          <p14:tracePt t="18147" x="4876800" y="4197350"/>
          <p14:tracePt t="18153" x="4892675" y="4197350"/>
          <p14:tracePt t="18164" x="4924425" y="4197350"/>
          <p14:tracePt t="18178" x="4956175" y="4197350"/>
          <p14:tracePt t="18182" x="4987925" y="4181475"/>
          <p14:tracePt t="18193" x="5003800" y="4181475"/>
          <p14:tracePt t="18218" x="5051425" y="4149725"/>
          <p14:tracePt t="18226" x="5067300" y="4133850"/>
          <p14:tracePt t="18232" x="5099050" y="4117975"/>
          <p14:tracePt t="18245" x="5114925" y="4102100"/>
          <p14:tracePt t="18255" x="5130800" y="4102100"/>
          <p14:tracePt t="18264" x="5146675" y="4086225"/>
          <p14:tracePt t="18276" x="5162550" y="4070350"/>
          <p14:tracePt t="18286" x="5178425" y="4038600"/>
          <p14:tracePt t="18294" x="5192713" y="4038600"/>
          <p14:tracePt t="18310" x="5208588" y="4038600"/>
          <p14:tracePt t="18337" x="5224463" y="4006850"/>
          <p14:tracePt t="18350" x="5240338" y="3990975"/>
          <p14:tracePt t="18357" x="5240338" y="3975100"/>
          <p14:tracePt t="18365" x="5256213" y="3959225"/>
          <p14:tracePt t="18373" x="5256213" y="3943350"/>
          <p14:tracePt t="18383" x="5256213" y="3911600"/>
          <p14:tracePt t="18396" x="5256213" y="3895725"/>
          <p14:tracePt t="18404" x="5256213" y="3879850"/>
          <p14:tracePt t="18418" x="5256213" y="3848100"/>
          <p14:tracePt t="18427" x="5256213" y="3832225"/>
          <p14:tracePt t="18432" x="5256213" y="3816350"/>
          <p14:tracePt t="18446" x="5256213" y="3738563"/>
          <p14:tracePt t="18461" x="5224463" y="3675063"/>
          <p14:tracePt t="18480" x="5178425" y="3579813"/>
          <p14:tracePt t="18498" x="5162550" y="3532188"/>
          <p14:tracePt t="18512" x="5114925" y="3484563"/>
          <p14:tracePt t="18516" x="5099050" y="3452813"/>
          <p14:tracePt t="18522" x="5067300" y="3436938"/>
          <p14:tracePt t="18529" x="5035550" y="3421063"/>
          <p14:tracePt t="18536" x="4987925" y="3389313"/>
          <p14:tracePt t="18544" x="4940300" y="3357563"/>
          <p14:tracePt t="18549" x="4908550" y="3341688"/>
          <p14:tracePt t="18558" x="4860925" y="3325813"/>
          <p14:tracePt t="18566" x="4829175" y="3309938"/>
          <p14:tracePt t="18570" x="4797425" y="3309938"/>
          <p14:tracePt t="18576" x="4765675" y="3309938"/>
          <p14:tracePt t="18599" x="4702175" y="3294063"/>
          <p14:tracePt t="18613" x="4670425" y="3294063"/>
          <p14:tracePt t="18635" x="4606925" y="3294063"/>
          <p14:tracePt t="18646" x="4575175" y="3294063"/>
          <p14:tracePt t="18653" x="4545013" y="3294063"/>
          <p14:tracePt t="18659" x="4529138" y="3294063"/>
          <p14:tracePt t="18682" x="4465638" y="3294063"/>
          <p14:tracePt t="18702" x="4402138" y="3294063"/>
          <p14:tracePt t="18710" x="4386263" y="3294063"/>
          <p14:tracePt t="18717" x="4370388" y="3294063"/>
          <p14:tracePt t="18726" x="4354513" y="3294063"/>
          <p14:tracePt t="18730" x="4322763" y="3309938"/>
          <p14:tracePt t="18744" x="4291013" y="3325813"/>
          <p14:tracePt t="18764" x="4259263" y="3341688"/>
          <p14:tracePt t="18772" x="4227513" y="3357563"/>
          <p14:tracePt t="18779" x="4227513" y="3373438"/>
          <p14:tracePt t="18788" x="4211638" y="3373438"/>
          <p14:tracePt t="18798" x="4195763" y="3389313"/>
          <p14:tracePt t="18803" x="4179888" y="3389313"/>
          <p14:tracePt t="18824" x="4148138" y="3405188"/>
          <p14:tracePt t="18837" x="4132263" y="3421063"/>
          <p14:tracePt t="18850" x="4116388" y="3436938"/>
          <p14:tracePt t="18868" x="4100513" y="3452813"/>
          <p14:tracePt t="18875" x="4068763" y="3484563"/>
          <p14:tracePt t="18892" x="4052888" y="3500438"/>
          <p14:tracePt t="18898" x="4037013" y="3516313"/>
          <p14:tracePt t="18903" x="4037013" y="3532188"/>
          <p14:tracePt t="18925" x="4005263" y="3548063"/>
          <p14:tracePt t="18935" x="4005263" y="3563938"/>
          <p14:tracePt t="18950" x="3989388" y="3563938"/>
          <p14:tracePt t="18962" x="3989388" y="3579813"/>
          <p14:tracePt t="18979" x="3973513" y="3595688"/>
          <p14:tracePt t="18997" x="3959225" y="3627438"/>
          <p14:tracePt t="19001" x="3959225" y="3643313"/>
          <p14:tracePt t="19013" x="3943350" y="3675063"/>
          <p14:tracePt t="19030" x="3943350" y="3690938"/>
          <p14:tracePt t="19041" x="3927475" y="3706813"/>
          <p14:tracePt t="19049" x="3927475" y="3722688"/>
          <p14:tracePt t="19069" x="3927475" y="3738563"/>
          <p14:tracePt t="19090" x="3927475" y="3754438"/>
          <p14:tracePt t="19104" x="3927475" y="3770313"/>
          <p14:tracePt t="19118" x="3927475" y="3784600"/>
          <p14:tracePt t="19133" x="3943350" y="3816350"/>
          <p14:tracePt t="19147" x="3973513" y="3848100"/>
          <p14:tracePt t="19168" x="4021138" y="3895725"/>
          <p14:tracePt t="19181" x="4052888" y="3927475"/>
          <p14:tracePt t="19196" x="4068763" y="3943350"/>
          <p14:tracePt t="19201" x="4100513" y="3959225"/>
          <p14:tracePt t="19208" x="4116388" y="3975100"/>
          <p14:tracePt t="19216" x="4116388" y="3990975"/>
          <p14:tracePt t="19222" x="4132263" y="3990975"/>
          <p14:tracePt t="19227" x="4164013" y="4006850"/>
          <p14:tracePt t="19245" x="4195763" y="4038600"/>
          <p14:tracePt t="19248" x="4243388" y="4054475"/>
          <p14:tracePt t="19258" x="4259263" y="4070350"/>
          <p14:tracePt t="19263" x="4291013" y="4086225"/>
          <p14:tracePt t="19269" x="4322763" y="4117975"/>
          <p14:tracePt t="19277" x="4338638" y="4133850"/>
          <p14:tracePt t="19295" x="4418013" y="4149725"/>
          <p14:tracePt t="19305" x="4481513" y="4181475"/>
          <p14:tracePt t="19314" x="4529138" y="4197350"/>
          <p14:tracePt t="19321" x="4575175" y="4197350"/>
          <p14:tracePt t="19332" x="4670425" y="4244975"/>
          <p14:tracePt t="19353" x="4829175" y="4292600"/>
          <p14:tracePt t="19367" x="4908550" y="4308475"/>
          <p14:tracePt t="19381" x="4972050" y="4324350"/>
          <p14:tracePt t="19395" x="5003800" y="4324350"/>
          <p14:tracePt t="19417" x="5051425" y="4324350"/>
          <p14:tracePt t="19432" x="5083175" y="4324350"/>
          <p14:tracePt t="19435" x="5099050" y="4324350"/>
          <p14:tracePt t="19452" x="5130800" y="4324350"/>
          <p14:tracePt t="19461" x="5162550" y="4324350"/>
          <p14:tracePt t="19468" x="5178425" y="4308475"/>
          <p14:tracePt t="19477" x="5192713" y="4308475"/>
          <p14:tracePt t="19498" x="5240338" y="4292600"/>
          <p14:tracePt t="19519" x="5256213" y="4276725"/>
          <p14:tracePt t="19534" x="5272088" y="4260850"/>
          <p14:tracePt t="19546" x="5303838" y="4244975"/>
          <p14:tracePt t="19561" x="5319713" y="4213225"/>
          <p14:tracePt t="19583" x="5351463" y="4197350"/>
          <p14:tracePt t="19587" x="5351463" y="4181475"/>
          <p14:tracePt t="19595" x="5367338" y="4181475"/>
          <p14:tracePt t="19618" x="5383213" y="4165600"/>
          <p14:tracePt t="19622" x="5399088" y="4165600"/>
          <p14:tracePt t="19636" x="5399088" y="4149725"/>
          <p14:tracePt t="19649" x="5399088" y="4133850"/>
          <p14:tracePt t="19659" x="5414963" y="4133850"/>
          <p14:tracePt t="19690" x="5414963" y="4070350"/>
          <p14:tracePt t="19695" x="5414963" y="4054475"/>
          <p14:tracePt t="19699" x="5414963" y="4038600"/>
          <p14:tracePt t="19708" x="5414963" y="4006850"/>
          <p14:tracePt t="19715" x="5414963" y="3990975"/>
          <p14:tracePt t="19720" x="5399088" y="3975100"/>
          <p14:tracePt t="19729" x="5399088" y="3943350"/>
          <p14:tracePt t="19760" x="5351463" y="3863975"/>
          <p14:tracePt t="19771" x="5351463" y="3816350"/>
          <p14:tracePt t="19777" x="5335588" y="3800475"/>
          <p14:tracePt t="19788" x="5303838" y="3754438"/>
          <p14:tracePt t="19795" x="5287963" y="3738563"/>
          <p14:tracePt t="19802" x="5272088" y="3706813"/>
          <p14:tracePt t="19809" x="5256213" y="3675063"/>
          <p14:tracePt t="19818" x="5240338" y="3627438"/>
          <p14:tracePt t="19823" x="5208588" y="3611563"/>
          <p14:tracePt t="19832" x="5178425" y="3563938"/>
          <p14:tracePt t="19851" x="5114925" y="3468688"/>
          <p14:tracePt t="19867" x="5083175" y="3389313"/>
          <p14:tracePt t="19870" x="5051425" y="3373438"/>
          <p14:tracePt t="19881" x="5035550" y="3341688"/>
          <p14:tracePt t="19895" x="5003800" y="3309938"/>
          <p14:tracePt t="19898" x="4987925" y="3294063"/>
          <p14:tracePt t="19917" x="4972050" y="3262313"/>
          <p14:tracePt t="19920" x="4940300" y="3262313"/>
          <p14:tracePt t="19927" x="4924425" y="3246438"/>
          <p14:tracePt t="19947" x="4860925" y="3198813"/>
          <p14:tracePt t="19961" x="4797425" y="3182938"/>
          <p14:tracePt t="19978" x="4765675" y="3167063"/>
          <p14:tracePt t="19981" x="4733925" y="3151188"/>
          <p14:tracePt t="19997" x="4686300" y="3135313"/>
          <p14:tracePt t="20010" x="4654550" y="3119438"/>
          <p14:tracePt t="20031" x="4591050" y="3119438"/>
          <p14:tracePt t="20037" x="4560888" y="3119438"/>
          <p14:tracePt t="20044" x="4545013" y="3119438"/>
          <p14:tracePt t="20061" x="4465638" y="3119438"/>
          <p14:tracePt t="20064" x="4449763" y="3119438"/>
          <p14:tracePt t="20082" x="4354513" y="3151188"/>
          <p14:tracePt t="20101" x="4227513" y="3230563"/>
          <p14:tracePt t="20110" x="4179888" y="3278188"/>
          <p14:tracePt t="20113" x="4132263" y="3294063"/>
          <p14:tracePt t="20137" x="4005263" y="3405188"/>
          <p14:tracePt t="20145" x="3989388" y="3436938"/>
          <p14:tracePt t="20149" x="3959225" y="3468688"/>
          <p14:tracePt t="20153" x="3943350" y="3468688"/>
          <p14:tracePt t="20166" x="3911600" y="3500438"/>
          <p14:tracePt t="20169" x="3911600" y="3532188"/>
          <p14:tracePt t="20178" x="3895725" y="3532188"/>
          <p14:tracePt t="20192" x="3863975" y="3579813"/>
          <p14:tracePt t="20211" x="3832225" y="3627438"/>
          <p14:tracePt t="20231" x="3816350" y="3675063"/>
          <p14:tracePt t="20246" x="3816350" y="3690938"/>
          <p14:tracePt t="20262" x="3816350" y="3738563"/>
          <p14:tracePt t="20276" x="3816350" y="3770313"/>
          <p14:tracePt t="20289" x="3816350" y="3816350"/>
          <p14:tracePt t="20296" x="3816350" y="3832225"/>
          <p14:tracePt t="20300" x="3816350" y="3863975"/>
          <p14:tracePt t="20306" x="3816350" y="3879850"/>
          <p14:tracePt t="20315" x="3832225" y="3895725"/>
          <p14:tracePt t="20339" x="3879850" y="3959225"/>
          <p14:tracePt t="20346" x="3895725" y="3990975"/>
          <p14:tracePt t="20355" x="3959225" y="4038600"/>
          <p14:tracePt t="20361" x="4005263" y="4054475"/>
          <p14:tracePt t="20386" x="4164013" y="4149725"/>
          <p14:tracePt t="20392" x="4243388" y="4213225"/>
          <p14:tracePt t="20397" x="4306888" y="4244975"/>
          <p14:tracePt t="20404" x="4370388" y="4276725"/>
          <p14:tracePt t="20412" x="4433888" y="4308475"/>
          <p14:tracePt t="20427" x="4545013" y="4340225"/>
          <p14:tracePt t="20431" x="4575175" y="4371975"/>
          <p14:tracePt t="20444" x="4686300" y="4387850"/>
          <p14:tracePt t="20474" x="4829175" y="4419600"/>
          <p14:tracePt t="20482" x="4829175" y="4435475"/>
          <p14:tracePt t="20490" x="4860925" y="4435475"/>
          <p14:tracePt t="20495" x="4908550" y="4451350"/>
          <p14:tracePt t="20511" x="4972050" y="4451350"/>
          <p14:tracePt t="20520" x="5003800" y="4451350"/>
          <p14:tracePt t="20529" x="5067300" y="4451350"/>
          <p14:tracePt t="20536" x="5114925" y="4451350"/>
          <p14:tracePt t="20541" x="5130800" y="4451350"/>
          <p14:tracePt t="20549" x="5178425" y="4451350"/>
          <p14:tracePt t="20560" x="5192713" y="4451350"/>
          <p14:tracePt t="20577" x="5272088" y="4451350"/>
          <p14:tracePt t="20585" x="5319713" y="4451350"/>
          <p14:tracePt t="20590" x="5351463" y="4435475"/>
          <p14:tracePt t="20596" x="5383213" y="4435475"/>
          <p14:tracePt t="20618" x="5494338" y="4419600"/>
          <p14:tracePt t="20626" x="5557838" y="4403725"/>
          <p14:tracePt t="20631" x="5621338" y="4403725"/>
          <p14:tracePt t="20638" x="5684838" y="4387850"/>
          <p14:tracePt t="20644" x="5748338" y="4371975"/>
          <p14:tracePt t="20661" x="5842000" y="4340225"/>
          <p14:tracePt t="20678" x="5937250" y="4324350"/>
          <p14:tracePt t="20680" x="5953125" y="4308475"/>
          <p14:tracePt t="20692" x="5969000" y="4292600"/>
          <p14:tracePt t="20694" x="6000750" y="4292600"/>
          <p14:tracePt t="20709" x="6032500" y="4276725"/>
          <p14:tracePt t="20727" x="6048375" y="4276725"/>
          <p14:tracePt t="20743" x="6080125" y="4260850"/>
          <p14:tracePt t="20764" x="6080125" y="4229100"/>
          <p14:tracePt t="20791" x="6096000" y="4197350"/>
          <p14:tracePt t="20799" x="6096000" y="4181475"/>
          <p14:tracePt t="20805" x="6096000" y="4165600"/>
          <p14:tracePt t="20810" x="6096000" y="4149725"/>
          <p14:tracePt t="20836" x="6096000" y="4102100"/>
          <p14:tracePt t="20848" x="6096000" y="4086225"/>
          <p14:tracePt t="20852" x="6080125" y="4054475"/>
          <p14:tracePt t="20867" x="6064250" y="4038600"/>
          <p14:tracePt t="20882" x="6064250" y="4022725"/>
          <p14:tracePt t="20903" x="6064250" y="3990975"/>
          <p14:tracePt t="20912" x="6064250" y="3975100"/>
          <p14:tracePt t="21087" x="6048375" y="3959225"/>
          <p14:tracePt t="21120" x="6032500" y="3943350"/>
          <p14:tracePt t="27087" x="6016625" y="3959225"/>
          <p14:tracePt t="27101" x="6000750" y="3990975"/>
          <p14:tracePt t="27117" x="5953125" y="4038600"/>
          <p14:tracePt t="27129" x="5953125" y="4054475"/>
          <p14:tracePt t="27138" x="5905500" y="4117975"/>
          <p14:tracePt t="27149" x="5873750" y="4165600"/>
          <p14:tracePt t="27159" x="5857875" y="4181475"/>
          <p14:tracePt t="27164" x="5842000" y="4213225"/>
          <p14:tracePt t="27169" x="5826125" y="4213225"/>
          <p14:tracePt t="27180" x="5810250" y="4244975"/>
          <p14:tracePt t="27203" x="5780088" y="4292600"/>
          <p14:tracePt t="27215" x="5764213" y="4308475"/>
          <p14:tracePt t="27220" x="5764213" y="4324350"/>
          <p14:tracePt t="27229" x="5748338" y="4356100"/>
          <p14:tracePt t="27233" x="5732463" y="4356100"/>
          <p14:tracePt t="27255" x="5700713" y="4403725"/>
          <p14:tracePt t="27262" x="5684838" y="4419600"/>
          <p14:tracePt t="27267" x="5684838" y="4435475"/>
          <p14:tracePt t="27287" x="5668963" y="4465638"/>
          <p14:tracePt t="27300" x="5653088" y="4465638"/>
          <p14:tracePt t="27314" x="5637213" y="4481513"/>
          <p14:tracePt t="27328" x="5637213" y="4497388"/>
          <p14:tracePt t="27352" x="5637213" y="4513263"/>
          <p14:tracePt t="27387" x="5637213" y="4529138"/>
          <p14:tracePt t="27410" x="5637213" y="4545013"/>
          <p14:tracePt t="27431" x="5653088" y="4545013"/>
          <p14:tracePt t="27440" x="5668963" y="4529138"/>
          <p14:tracePt t="27452" x="5732463" y="4513263"/>
          <p14:tracePt t="27464" x="5780088" y="4497388"/>
          <p14:tracePt t="27472" x="5857875" y="4465638"/>
          <p14:tracePt t="27481" x="6048375" y="4403725"/>
          <p14:tracePt t="27500" x="6411913" y="4229100"/>
          <p14:tracePt t="27505" x="6602413" y="4149725"/>
          <p14:tracePt t="27511" x="6777038" y="4038600"/>
          <p14:tracePt t="27515" x="6919913" y="3975100"/>
          <p14:tracePt t="27532" x="7172325" y="3863975"/>
          <p14:tracePt t="27539" x="7299325" y="3816350"/>
          <p14:tracePt t="27552" x="7458075" y="3738563"/>
          <p14:tracePt t="27558" x="7537450" y="3690938"/>
          <p14:tracePt t="27571" x="7678738" y="3611563"/>
          <p14:tracePt t="27580" x="7742238" y="3563938"/>
          <p14:tracePt t="27588" x="7789863" y="3516313"/>
          <p14:tracePt t="27596" x="7837488" y="3484563"/>
          <p14:tracePt t="27601" x="7885113" y="3436938"/>
          <p14:tracePt t="27604" x="7916863" y="3389313"/>
          <p14:tracePt t="27612" x="7948613" y="3341688"/>
          <p14:tracePt t="27617" x="7996238" y="3309938"/>
          <p14:tracePt t="27634" x="8075613" y="3214688"/>
          <p14:tracePt t="27644" x="8107363" y="3182938"/>
          <p14:tracePt t="27650" x="8154988" y="3135313"/>
          <p14:tracePt t="27654" x="8170863" y="3103563"/>
          <p14:tracePt t="27662" x="8218488" y="3087688"/>
          <p14:tracePt t="27684" x="8343900" y="3009900"/>
          <p14:tracePt t="27692" x="8375650" y="2994025"/>
          <p14:tracePt t="27695" x="8439150" y="2978150"/>
          <p14:tracePt t="27700" x="8486775" y="2962275"/>
          <p14:tracePt t="27714" x="8582025" y="2930525"/>
          <p14:tracePt t="27729" x="8661400" y="2930525"/>
          <p14:tracePt t="27752" x="8740775" y="2930525"/>
          <p14:tracePt t="27758" x="8756650" y="2930525"/>
          <p14:tracePt t="27764" x="8788400" y="2930525"/>
          <p14:tracePt t="27777" x="8820150" y="2930525"/>
          <p14:tracePt t="27784" x="8850313" y="2914650"/>
          <p14:tracePt t="27800" x="8897938" y="2914650"/>
          <p14:tracePt t="27809" x="8929688" y="2914650"/>
          <p14:tracePt t="27814" x="8945563" y="2898775"/>
          <p14:tracePt t="27835" x="9024938" y="2867025"/>
          <p14:tracePt t="27845" x="9056688" y="2835275"/>
          <p14:tracePt t="27849" x="9088438" y="2819400"/>
          <p14:tracePt t="27853" x="9120188" y="2787650"/>
          <p14:tracePt t="27869" x="9136063" y="2740025"/>
          <p14:tracePt t="27878" x="9136063" y="2708275"/>
          <p14:tracePt t="27887" x="9136063" y="2613025"/>
          <p14:tracePt t="27895" x="9104313" y="2581275"/>
          <p14:tracePt t="27902" x="9072563" y="2533650"/>
          <p14:tracePt t="27913" x="9024938" y="2486025"/>
          <p14:tracePt t="27928" x="8772525" y="2344738"/>
          <p14:tracePt t="27949" x="8645525" y="2281238"/>
          <p14:tracePt t="27960" x="8502650" y="2217738"/>
          <p14:tracePt t="27975" x="8439150" y="2170113"/>
          <p14:tracePt t="27979" x="8407400" y="2154238"/>
          <p14:tracePt t="27995" x="8359775" y="2138363"/>
          <p14:tracePt t="28014" x="8328025" y="2122488"/>
          <p14:tracePt t="28027" x="8312150" y="2106613"/>
          <p14:tracePt t="28044" x="8296275" y="2106613"/>
          <p14:tracePt t="28068" x="8280400" y="2106613"/>
          <p14:tracePt t="28145" x="8264525" y="2106613"/>
          <p14:tracePt t="28170" x="8248650" y="2106613"/>
          <p14:tracePt t="28447" x="8280400" y="2090738"/>
          <p14:tracePt t="28451" x="8328025" y="2074863"/>
          <p14:tracePt t="28460" x="8375650" y="2058988"/>
          <p14:tracePt t="28482" x="8613775" y="1995488"/>
          <p14:tracePt t="28488" x="8677275" y="1979613"/>
          <p14:tracePt t="28494" x="8740775" y="1963738"/>
          <p14:tracePt t="28506" x="8804275" y="1947863"/>
          <p14:tracePt t="28509" x="8850313" y="1931988"/>
          <p14:tracePt t="28524" x="8961438" y="1900238"/>
          <p14:tracePt t="28539" x="9088438" y="1868488"/>
          <p14:tracePt t="28556" x="9199563" y="1852613"/>
          <p14:tracePt t="28575" x="9326563" y="1836738"/>
          <p14:tracePt t="28589" x="9405938" y="1836738"/>
          <p14:tracePt t="28606" x="9515475" y="1820863"/>
          <p14:tracePt t="28623" x="9594850" y="1804988"/>
          <p14:tracePt t="28640" x="9705975" y="1789113"/>
          <p14:tracePt t="28658" x="9801225" y="1773238"/>
          <p14:tracePt t="28673" x="9880600" y="1757363"/>
          <p14:tracePt t="28674" x="9912350" y="1757363"/>
          <p14:tracePt t="28693" x="9991725" y="1757363"/>
          <p14:tracePt t="28713" x="10085388" y="1725613"/>
          <p14:tracePt t="28731" x="10196513" y="1711325"/>
          <p14:tracePt t="28740" x="10228263" y="1711325"/>
          <p14:tracePt t="28760" x="10339388" y="1695450"/>
          <p14:tracePt t="28772" x="10402888" y="1679575"/>
          <p14:tracePt t="28789" x="10450513" y="1663700"/>
          <p14:tracePt t="28821" x="10545763" y="1647825"/>
          <p14:tracePt t="28837" x="10593388" y="1647825"/>
          <p14:tracePt t="28844" x="10609263" y="1647825"/>
          <p14:tracePt t="28856" x="10625138" y="1647825"/>
          <p14:tracePt t="28865" x="10656888" y="1647825"/>
          <p14:tracePt t="28875" x="10671175" y="1647825"/>
          <p14:tracePt t="28883" x="10687050" y="1647825"/>
          <p14:tracePt t="28893" x="10702925" y="1647825"/>
          <p14:tracePt t="28896" x="10718800" y="1647825"/>
          <p14:tracePt t="28903" x="10734675" y="1647825"/>
          <p14:tracePt t="28916" x="10750550" y="1647825"/>
          <p14:tracePt t="28937" x="10766425" y="1647825"/>
          <p14:tracePt t="28993" x="10766425" y="1663700"/>
          <p14:tracePt t="29000" x="10766425" y="1679575"/>
          <p14:tracePt t="29006" x="10734675" y="1679575"/>
          <p14:tracePt t="29022" x="10702925" y="1725613"/>
          <p14:tracePt t="29039" x="10641013" y="1773238"/>
          <p14:tracePt t="29056" x="10307638" y="1931988"/>
          <p14:tracePt t="29072" x="10055225" y="2027238"/>
          <p14:tracePt t="29091" x="9737725" y="2106613"/>
          <p14:tracePt t="29107" x="9547225" y="2138363"/>
          <p14:tracePt t="29122" x="9358313" y="2154238"/>
          <p14:tracePt t="29144" x="9040813" y="2233613"/>
          <p14:tracePt t="29147" x="8929688" y="2249488"/>
          <p14:tracePt t="29159" x="8677275" y="2297113"/>
          <p14:tracePt t="29173" x="8375650" y="2406650"/>
          <p14:tracePt t="29189" x="8123238" y="2486025"/>
          <p14:tracePt t="29206" x="7916863" y="2549525"/>
          <p14:tracePt t="29224" x="7742238" y="2660650"/>
          <p14:tracePt t="29239" x="7678738" y="2724150"/>
          <p14:tracePt t="29255" x="7585075" y="2851150"/>
          <p14:tracePt t="29272" x="7553325" y="2930525"/>
          <p14:tracePt t="29291" x="7537450" y="3073400"/>
          <p14:tracePt t="29306" x="7537450" y="3182938"/>
          <p14:tracePt t="29322" x="7537450" y="3246438"/>
          <p14:tracePt t="29339" x="7600950" y="3341688"/>
          <p14:tracePt t="29356" x="7616825" y="3373438"/>
          <p14:tracePt t="29375" x="7678738" y="3389313"/>
          <p14:tracePt t="29389" x="7742238" y="3389313"/>
          <p14:tracePt t="29407" x="7885113" y="3389313"/>
          <p14:tracePt t="29411" x="7996238" y="3389313"/>
          <p14:tracePt t="29424" x="8248650" y="3325813"/>
          <p14:tracePt t="29439" x="8502650" y="3278188"/>
          <p14:tracePt t="29455" x="8724900" y="3230563"/>
          <p14:tracePt t="29476" x="8993188" y="3198813"/>
          <p14:tracePt t="29477" x="9088438" y="3182938"/>
          <p14:tracePt t="29489" x="9136063" y="3182938"/>
          <p14:tracePt t="29506" x="9278938" y="3182938"/>
          <p14:tracePt t="29522" x="9390063" y="3182938"/>
          <p14:tracePt t="29539" x="9594850" y="3214688"/>
          <p14:tracePt t="29557" x="9705975" y="3246438"/>
          <p14:tracePt t="29572" x="9785350" y="3262313"/>
          <p14:tracePt t="29589" x="9832975" y="3278188"/>
          <p14:tracePt t="29606" x="9864725" y="3278188"/>
          <p14:tracePt t="29622" x="9912350" y="3309938"/>
          <p14:tracePt t="29671" x="9864725" y="3309938"/>
          <p14:tracePt t="29677" x="9817100" y="3309938"/>
          <p14:tracePt t="29689" x="9753600" y="3294063"/>
          <p14:tracePt t="29705" x="9437688" y="3198813"/>
          <p14:tracePt t="29722" x="9183688" y="3103563"/>
          <p14:tracePt t="29740" x="8820150" y="2978150"/>
          <p14:tracePt t="29756" x="8661400" y="2946400"/>
          <p14:tracePt t="29772" x="8566150" y="2930525"/>
          <p14:tracePt t="29789" x="8423275" y="2914650"/>
          <p14:tracePt t="29806" x="8312150" y="2914650"/>
          <p14:tracePt t="29825" x="8202613" y="2946400"/>
          <p14:tracePt t="29840" x="8154988" y="2978150"/>
          <p14:tracePt t="29859" x="8075613" y="3025775"/>
          <p14:tracePt t="29868" x="8075613" y="3041650"/>
          <p14:tracePt t="29883" x="8043863" y="3057525"/>
          <p14:tracePt t="29890" x="8027988" y="3087688"/>
          <p14:tracePt t="29897" x="8012113" y="3103563"/>
          <p14:tracePt t="29902" x="7996238" y="3103563"/>
          <p14:tracePt t="29917" x="7980363" y="3151188"/>
          <p14:tracePt t="29933" x="7980363" y="3198813"/>
          <p14:tracePt t="29946" x="7980363" y="3214688"/>
          <p14:tracePt t="29950" x="7980363" y="3230563"/>
          <p14:tracePt t="29964" x="7980363" y="3246438"/>
          <p14:tracePt t="29972" x="7980363" y="3262313"/>
          <p14:tracePt t="29983" x="7980363" y="3278188"/>
          <p14:tracePt t="30038" x="7996238" y="3278188"/>
          <p14:tracePt t="30044" x="8012113" y="3278188"/>
          <p14:tracePt t="30055" x="8012113" y="3246438"/>
          <p14:tracePt t="30080" x="8154988" y="3103563"/>
          <p14:tracePt t="30089" x="8170863" y="3057525"/>
          <p14:tracePt t="30106" x="8296275" y="2914650"/>
          <p14:tracePt t="30127" x="8391525" y="2819400"/>
          <p14:tracePt t="30132" x="8486775" y="2755900"/>
          <p14:tracePt t="30135" x="8550275" y="2724150"/>
          <p14:tracePt t="30145" x="8661400" y="2692400"/>
          <p14:tracePt t="30163" x="8882063" y="2628900"/>
          <p14:tracePt t="30167" x="8993188" y="2628900"/>
          <p14:tracePt t="30181" x="9215438" y="2660650"/>
          <p14:tracePt t="30184" x="9310688" y="2692400"/>
          <p14:tracePt t="30194" x="9405938" y="2740025"/>
          <p14:tracePt t="30213" x="9563100" y="2867025"/>
          <p14:tracePt t="30225" x="9642475" y="2962275"/>
          <p14:tracePt t="30239" x="9674225" y="3009900"/>
          <p14:tracePt t="30262" x="9705975" y="3057525"/>
          <p14:tracePt t="30285" x="9705975" y="3103563"/>
          <p14:tracePt t="30296" x="9705975" y="3119438"/>
          <p14:tracePt t="30307" x="9705975" y="3135313"/>
          <p14:tracePt t="30331" x="9674225" y="3135313"/>
          <p14:tracePt t="30336" x="9658350" y="3135313"/>
          <p14:tracePt t="30344" x="9626600" y="3135313"/>
          <p14:tracePt t="30356" x="9563100" y="3103563"/>
          <p14:tracePt t="30377" x="9451975" y="3025775"/>
          <p14:tracePt t="30381" x="9405938" y="2994025"/>
          <p14:tracePt t="30396" x="9231313" y="2946400"/>
          <p14:tracePt t="30411" x="9009063" y="2898775"/>
          <p14:tracePt t="30414" x="8882063" y="2898775"/>
          <p14:tracePt t="30428" x="8597900" y="2914650"/>
          <p14:tracePt t="30440" x="8296275" y="3009900"/>
          <p14:tracePt t="30456" x="7964488" y="3103563"/>
          <p14:tracePt t="30474" x="7678738" y="3214688"/>
          <p14:tracePt t="30490" x="7600950" y="3246438"/>
          <p14:tracePt t="30509" x="7553325" y="3278188"/>
          <p14:tracePt t="30529" x="7553325" y="3294063"/>
          <p14:tracePt t="30539" x="7537450" y="3309938"/>
          <p14:tracePt t="30556" x="7537450" y="3341688"/>
          <p14:tracePt t="30572" x="7537450" y="3357563"/>
          <p14:tracePt t="30590" x="7537450" y="3373438"/>
          <p14:tracePt t="30607" x="7537450" y="3389313"/>
          <p14:tracePt t="31728" x="7537450" y="3484563"/>
          <p14:tracePt t="31742" x="7537450" y="3563938"/>
          <p14:tracePt t="31749" x="7537450" y="3627438"/>
          <p14:tracePt t="31761" x="7537450" y="3675063"/>
          <p14:tracePt t="31770" x="7569200" y="3784600"/>
          <p14:tracePt t="31776" x="7585075" y="3832225"/>
          <p14:tracePt t="31793" x="7616825" y="3959225"/>
          <p14:tracePt t="31800" x="7616825" y="4006850"/>
          <p14:tracePt t="31804" x="7631113" y="4070350"/>
          <p14:tracePt t="31809" x="7646988" y="4117975"/>
          <p14:tracePt t="31828" x="7662863" y="4197350"/>
          <p14:tracePt t="31840" x="7678738" y="4276725"/>
          <p14:tracePt t="31859" x="7710488" y="4356100"/>
          <p14:tracePt t="31869" x="7710488" y="4387850"/>
          <p14:tracePt t="31879" x="7710488" y="4419600"/>
          <p14:tracePt t="31886" x="7710488" y="4465638"/>
          <p14:tracePt t="31901" x="7726363" y="4529138"/>
          <p14:tracePt t="31913" x="7742238" y="4560888"/>
          <p14:tracePt t="31931" x="7758113" y="4608513"/>
          <p14:tracePt t="31935" x="7758113" y="4640263"/>
          <p14:tracePt t="31944" x="7773988" y="4672013"/>
          <p14:tracePt t="31965" x="7789863" y="4767263"/>
          <p14:tracePt t="31978" x="7789863" y="4814888"/>
          <p14:tracePt t="31993" x="7805738" y="4862513"/>
          <p14:tracePt t="32012" x="7821613" y="4910138"/>
          <p14:tracePt t="32027" x="7837488" y="4941888"/>
          <p14:tracePt t="32042" x="7837488" y="4973638"/>
          <p14:tracePt t="32060" x="7837488" y="4989513"/>
          <p14:tracePt t="32076" x="7837488" y="5005388"/>
          <p14:tracePt t="32093" x="7837488" y="5021263"/>
          <p14:tracePt t="32359" x="7837488" y="4973638"/>
          <p14:tracePt t="32381" x="7821613" y="4846638"/>
          <p14:tracePt t="32386" x="7821613" y="4799013"/>
          <p14:tracePt t="32398" x="7805738" y="4767263"/>
          <p14:tracePt t="32410" x="7805738" y="4672013"/>
          <p14:tracePt t="32420" x="7789863" y="4576763"/>
          <p14:tracePt t="32429" x="7773988" y="4529138"/>
          <p14:tracePt t="32434" x="7773988" y="4465638"/>
          <p14:tracePt t="32448" x="7758113" y="4356100"/>
          <p14:tracePt t="32459" x="7758113" y="4244975"/>
          <p14:tracePt t="32466" x="7758113" y="4197350"/>
          <p14:tracePt t="32475" x="7758113" y="4149725"/>
          <p14:tracePt t="32504" x="7758113" y="4006850"/>
          <p14:tracePt t="32510" x="7758113" y="3895725"/>
          <p14:tracePt t="32519" x="7758113" y="3848100"/>
          <p14:tracePt t="32525" x="7758113" y="3784600"/>
          <p14:tracePt t="32540" x="7758113" y="3659188"/>
          <p14:tracePt t="32566" x="7758113" y="3516313"/>
          <p14:tracePt t="32580" x="7758113" y="3421063"/>
          <p14:tracePt t="32587" x="7758113" y="3325813"/>
          <p14:tracePt t="32595" x="7758113" y="3294063"/>
          <p14:tracePt t="32603" x="7758113" y="3262313"/>
          <p14:tracePt t="32620" x="7758113" y="3198813"/>
          <p14:tracePt t="32631" x="7758113" y="3182938"/>
          <p14:tracePt t="32636" x="7758113" y="3151188"/>
          <p14:tracePt t="32642" x="7742238" y="3151188"/>
          <p14:tracePt t="32665" x="7742238" y="3103563"/>
          <p14:tracePt t="32669" x="7742238" y="3073400"/>
          <p14:tracePt t="32679" x="7742238" y="3057525"/>
          <p14:tracePt t="32697" x="7742238" y="3025775"/>
          <p14:tracePt t="32714" x="7726363" y="3009900"/>
          <p14:tracePt t="32729" x="7710488" y="2994025"/>
          <p14:tracePt t="32748" x="7694613" y="2978150"/>
          <p14:tracePt t="32969" x="7694613" y="3009900"/>
          <p14:tracePt t="32981" x="7710488" y="3041650"/>
          <p14:tracePt t="33003" x="7742238" y="3103563"/>
          <p14:tracePt t="33012" x="7742238" y="3119438"/>
          <p14:tracePt t="33016" x="7758113" y="3135313"/>
          <p14:tracePt t="33030" x="7773988" y="3167063"/>
          <p14:tracePt t="33041" x="7789863" y="3214688"/>
          <p14:tracePt t="33046" x="7805738" y="3246438"/>
          <p14:tracePt t="33058" x="7869238" y="3373438"/>
          <p14:tracePt t="33069" x="7932738" y="3484563"/>
          <p14:tracePt t="33076" x="8043863" y="3722688"/>
          <p14:tracePt t="33088" x="8107363" y="3784600"/>
          <p14:tracePt t="33094" x="8154988" y="3879850"/>
          <p14:tracePt t="33107" x="8264525" y="4038600"/>
          <p14:tracePt t="33110" x="8328025" y="4117975"/>
          <p14:tracePt t="33132" x="8470900" y="4276725"/>
          <p14:tracePt t="33149" x="8566150" y="4371975"/>
          <p14:tracePt t="33164" x="8693150" y="4481513"/>
          <p14:tracePt t="33167" x="8756650" y="4560888"/>
          <p14:tracePt t="33180" x="8929688" y="4687888"/>
          <p14:tracePt t="33201" x="9278938" y="4894263"/>
          <p14:tracePt t="33212" x="9342438" y="4926013"/>
          <p14:tracePt t="33216" x="9405938" y="4989513"/>
          <p14:tracePt t="33229" x="9483725" y="5021263"/>
          <p14:tracePt t="33236" x="9515475" y="5021263"/>
          <p14:tracePt t="33243" x="9515475" y="5037138"/>
          <p14:tracePt t="33252" x="9531350" y="5053013"/>
          <p14:tracePt t="33255" x="9547225" y="5053013"/>
          <p14:tracePt t="33284" x="9594850" y="5068888"/>
          <p14:tracePt t="33297" x="9594850" y="5084763"/>
          <p14:tracePt t="33318" x="9610725" y="5084763"/>
          <p14:tracePt t="33336" x="9626600" y="5100638"/>
          <p14:tracePt t="33419" x="9642475" y="5100638"/>
          <p14:tracePt t="33429" x="9658350" y="5100638"/>
          <p14:tracePt t="33451" x="9674225" y="5100638"/>
          <p14:tracePt t="33493" x="9690100" y="5100638"/>
          <p14:tracePt t="33510" x="9705975" y="5084763"/>
          <p14:tracePt t="33527" x="9721850" y="5068888"/>
          <p14:tracePt t="33551" x="9737725" y="5037138"/>
          <p14:tracePt t="33559" x="9737725" y="5021263"/>
          <p14:tracePt t="33576" x="9753600" y="5005388"/>
          <p14:tracePt t="33583" x="9753600" y="4989513"/>
          <p14:tracePt t="33587" x="9753600" y="4973638"/>
          <p14:tracePt t="33601" x="9753600" y="4957763"/>
          <p14:tracePt t="33612" x="9753600" y="4941888"/>
          <p14:tracePt t="33632" x="9753600" y="4878388"/>
          <p14:tracePt t="33643" x="9753600" y="4814888"/>
          <p14:tracePt t="33650" x="9753600" y="4799013"/>
          <p14:tracePt t="33658" x="9753600" y="4767263"/>
          <p14:tracePt t="33679" x="9753600" y="4656138"/>
          <p14:tracePt t="33694" x="9753600" y="4592638"/>
          <p14:tracePt t="33713" x="9753600" y="4497388"/>
          <p14:tracePt t="33731" x="9753600" y="4451350"/>
          <p14:tracePt t="33733" x="9753600" y="4419600"/>
          <p14:tracePt t="33748" x="9753600" y="4371975"/>
          <p14:tracePt t="33762" x="9753600" y="4324350"/>
          <p14:tracePt t="33777" x="9753600" y="4260850"/>
          <p14:tracePt t="33781" x="9737725" y="4244975"/>
          <p14:tracePt t="33800" x="9737725" y="4197350"/>
          <p14:tracePt t="33806" x="9737725" y="4181475"/>
          <p14:tracePt t="33811" x="9737725" y="4149725"/>
          <p14:tracePt t="33824" x="9737725" y="4117975"/>
          <p14:tracePt t="33829" x="9737725" y="4102100"/>
          <p14:tracePt t="33842" x="9737725" y="4070350"/>
          <p14:tracePt t="33859" x="9737725" y="4038600"/>
          <p14:tracePt t="33868" x="9737725" y="4022725"/>
          <p14:tracePt t="33878" x="9737725" y="4006850"/>
          <p14:tracePt t="33884" x="9737725" y="3990975"/>
          <p14:tracePt t="33893" x="9737725" y="3975100"/>
          <p14:tracePt t="33911" x="9737725" y="3959225"/>
          <p14:tracePt t="33934" x="9737725" y="3943350"/>
          <p14:tracePt t="33946" x="9737725" y="3927475"/>
          <p14:tracePt t="33968" x="9737725" y="3911600"/>
          <p14:tracePt t="33988" x="9737725" y="3879850"/>
          <p14:tracePt t="34000" x="9737725" y="3832225"/>
          <p14:tracePt t="34014" x="9737725" y="3784600"/>
          <p14:tracePt t="34024" x="9737725" y="3706813"/>
          <p14:tracePt t="34047" x="9721850" y="3500438"/>
          <p14:tracePt t="34052" x="9705975" y="3452813"/>
          <p14:tracePt t="34059" x="9705975" y="3357563"/>
          <p14:tracePt t="34067" x="9690100" y="3278188"/>
          <p14:tracePt t="34072" x="9690100" y="3214688"/>
          <p14:tracePt t="34097" x="9658350" y="3041650"/>
          <p14:tracePt t="34100" x="9642475" y="2994025"/>
          <p14:tracePt t="34109" x="9642475" y="2946400"/>
          <p14:tracePt t="34124" x="9626600" y="2898775"/>
          <p14:tracePt t="34135" x="9610725" y="2851150"/>
          <p14:tracePt t="34150" x="9594850" y="2803525"/>
          <p14:tracePt t="34162" x="9594850" y="2771775"/>
          <p14:tracePt t="34180" x="9594850" y="2755900"/>
          <p14:tracePt t="34184" x="9578975" y="2740025"/>
          <p14:tracePt t="34197" x="9578975" y="2724150"/>
          <p14:tracePt t="34228" x="9578975" y="2708275"/>
          <p14:tracePt t="34242" x="9563100" y="2692400"/>
          <p14:tracePt t="34326" x="9547225" y="2692400"/>
          <p14:tracePt t="38777" x="9515475" y="2692400"/>
          <p14:tracePt t="38799" x="9437688" y="2692400"/>
          <p14:tracePt t="38808" x="9405938" y="2692400"/>
          <p14:tracePt t="38825" x="9358313" y="2708275"/>
          <p14:tracePt t="38845" x="9294813" y="2724150"/>
          <p14:tracePt t="38865" x="9231313" y="2740025"/>
          <p14:tracePt t="38889" x="9183688" y="2755900"/>
          <p14:tracePt t="38899" x="9151938" y="2755900"/>
          <p14:tracePt t="38908" x="9136063" y="2755900"/>
          <p14:tracePt t="38924" x="9120188" y="2755900"/>
          <p14:tracePt t="38927" x="9104313" y="2755900"/>
          <p14:tracePt t="38967" x="9088438" y="2755900"/>
          <p14:tracePt t="38990" x="9072563" y="2755900"/>
          <p14:tracePt t="39007" x="9056688" y="2755900"/>
          <p14:tracePt t="39012" x="9056688" y="2771775"/>
          <p14:tracePt t="39031" x="9040813" y="2771775"/>
          <p14:tracePt t="39041" x="9024938" y="2771775"/>
          <p14:tracePt t="39046" x="9024938" y="2787650"/>
          <p14:tracePt t="39059" x="9024938" y="2803525"/>
          <p14:tracePt t="39073" x="9009063" y="2803525"/>
          <p14:tracePt t="39095" x="8993188" y="2803525"/>
          <p14:tracePt t="39114" x="8977313" y="2819400"/>
          <p14:tracePt t="39130" x="8961438" y="2835275"/>
          <p14:tracePt t="39136" x="8961438" y="2851150"/>
          <p14:tracePt t="39143" x="8961438" y="2882900"/>
          <p14:tracePt t="39151" x="8945563" y="2930525"/>
          <p14:tracePt t="39159" x="8929688" y="3009900"/>
          <p14:tracePt t="39173" x="8913813" y="3182938"/>
          <p14:tracePt t="39179" x="8897938" y="3262313"/>
          <p14:tracePt t="39184" x="8882063" y="3341688"/>
          <p14:tracePt t="39194" x="8882063" y="3389313"/>
          <p14:tracePt t="39209" x="8882063" y="3468688"/>
          <p14:tracePt t="39223" x="8882063" y="3516313"/>
          <p14:tracePt t="39225" x="8882063" y="3532188"/>
          <p14:tracePt t="39241" x="8882063" y="3579813"/>
          <p14:tracePt t="39257" x="8882063" y="3627438"/>
          <p14:tracePt t="39260" x="8882063" y="3643313"/>
          <p14:tracePt t="39273" x="8882063" y="3706813"/>
          <p14:tracePt t="39287" x="8897938" y="3770313"/>
          <p14:tracePt t="39304" x="8913813" y="3832225"/>
          <p14:tracePt t="39323" x="8929688" y="3911600"/>
          <p14:tracePt t="39338" x="8929688" y="3990975"/>
          <p14:tracePt t="39343" x="8945563" y="3990975"/>
          <p14:tracePt t="39352" x="8961438" y="4022725"/>
          <p14:tracePt t="39362" x="8961438" y="4038600"/>
          <p14:tracePt t="39366" x="8977313" y="4054475"/>
          <p14:tracePt t="39371" x="8977313" y="4086225"/>
          <p14:tracePt t="39383" x="8977313" y="4102100"/>
          <p14:tracePt t="39392" x="8977313" y="4117975"/>
          <p14:tracePt t="39409" x="8993188" y="4149725"/>
          <p14:tracePt t="39422" x="9009063" y="4181475"/>
          <p14:tracePt t="39426" x="9009063" y="4197350"/>
          <p14:tracePt t="39443" x="9009063" y="4229100"/>
          <p14:tracePt t="39458" x="9009063" y="4276725"/>
          <p14:tracePt t="39461" x="9009063" y="4292600"/>
          <p14:tracePt t="39475" x="9009063" y="4356100"/>
          <p14:tracePt t="39491" x="9009063" y="4435475"/>
          <p14:tracePt t="39506" x="9009063" y="4529138"/>
          <p14:tracePt t="39510" x="9009063" y="4592638"/>
          <p14:tracePt t="39524" x="9009063" y="4687888"/>
          <p14:tracePt t="39539" x="9009063" y="4751388"/>
          <p14:tracePt t="39543" x="9009063" y="4783138"/>
          <p14:tracePt t="39551" x="9009063" y="4814888"/>
          <p14:tracePt t="39559" x="9009063" y="4830763"/>
          <p14:tracePt t="39565" x="9009063" y="4846638"/>
          <p14:tracePt t="39571" x="9009063" y="4862513"/>
          <p14:tracePt t="39584" x="9009063" y="4878388"/>
          <p14:tracePt t="39595" x="9009063" y="4894263"/>
          <p14:tracePt t="39604" x="9009063" y="4910138"/>
          <p14:tracePt t="39624" x="9009063" y="4926013"/>
          <p14:tracePt t="39634" x="8993188" y="4957763"/>
          <p14:tracePt t="39644" x="8993188" y="4973638"/>
          <p14:tracePt t="39649" x="8961438" y="5005388"/>
          <p14:tracePt t="39662" x="8945563" y="5021263"/>
          <p14:tracePt t="39673" x="8913813" y="5037138"/>
          <p14:tracePt t="39683" x="8836025" y="5068888"/>
          <p14:tracePt t="39689" x="8804275" y="5084763"/>
          <p14:tracePt t="39695" x="8724900" y="5100638"/>
          <p14:tracePt t="39709" x="8486775" y="5162550"/>
          <p14:tracePt t="39726" x="8232775" y="5162550"/>
          <p14:tracePt t="39731" x="8075613" y="5162550"/>
          <p14:tracePt t="39740" x="7900988" y="5162550"/>
          <p14:tracePt t="39763" x="7473950" y="5100638"/>
          <p14:tracePt t="39773" x="7299325" y="5021263"/>
          <p14:tracePt t="39780" x="7235825" y="5005388"/>
          <p14:tracePt t="39790" x="7172325" y="4973638"/>
          <p14:tracePt t="39812" x="6983413" y="4767263"/>
          <p14:tracePt t="39822" x="6951663" y="4703763"/>
          <p14:tracePt t="39843" x="6840538" y="4465638"/>
          <p14:tracePt t="39861" x="6777038" y="4276725"/>
          <p14:tracePt t="39871" x="6761163" y="4229100"/>
          <p14:tracePt t="39877" x="6761163" y="4197350"/>
          <p14:tracePt t="39882" x="6761163" y="4149725"/>
          <p14:tracePt t="39889" x="6761163" y="4102100"/>
          <p14:tracePt t="39911" x="6777038" y="3959225"/>
          <p14:tracePt t="39927" x="6824663" y="3848100"/>
          <p14:tracePt t="39930" x="6856413" y="3784600"/>
          <p14:tracePt t="39945" x="6951663" y="3675063"/>
          <p14:tracePt t="39951" x="6999288" y="3611563"/>
          <p14:tracePt t="39960" x="7045325" y="3532188"/>
          <p14:tracePt t="39966" x="7140575" y="3484563"/>
          <p14:tracePt t="39975" x="7235825" y="3405188"/>
          <p14:tracePt t="39981" x="7331075" y="3357563"/>
          <p14:tracePt t="39987" x="7442200" y="3309938"/>
          <p14:tracePt t="40006" x="7726363" y="3246438"/>
          <p14:tracePt t="40023" x="7869238" y="3230563"/>
          <p14:tracePt t="40037" x="7996238" y="3230563"/>
          <p14:tracePt t="40041" x="8043863" y="3230563"/>
          <p14:tracePt t="40056" x="8186738" y="3230563"/>
          <p14:tracePt t="40071" x="8312150" y="3278188"/>
          <p14:tracePt t="40093" x="8502650" y="3341688"/>
          <p14:tracePt t="40101" x="8550275" y="3373438"/>
          <p14:tracePt t="40109" x="8597900" y="3405188"/>
          <p14:tracePt t="40111" x="8645525" y="3436938"/>
          <p14:tracePt t="40125" x="8709025" y="3532188"/>
          <p14:tracePt t="40132" x="8740775" y="3579813"/>
          <p14:tracePt t="40139" x="8772525" y="3627438"/>
          <p14:tracePt t="40161" x="8820150" y="3722688"/>
          <p14:tracePt t="40179" x="8836025" y="3754438"/>
          <p14:tracePt t="40182" x="8836025" y="3784600"/>
          <p14:tracePt t="40193" x="8850313" y="3816350"/>
          <p14:tracePt t="40208" x="8866188" y="3863975"/>
          <p14:tracePt t="40231" x="8882063" y="3959225"/>
          <p14:tracePt t="40236" x="8882063" y="4006850"/>
          <p14:tracePt t="40245" x="8897938" y="4038600"/>
          <p14:tracePt t="40249" x="8897938" y="4086225"/>
          <p14:tracePt t="40258" x="8913813" y="4117975"/>
          <p14:tracePt t="40279" x="8913813" y="4197350"/>
          <p14:tracePt t="40294" x="8913813" y="4229100"/>
          <p14:tracePt t="40298" x="8913813" y="4244975"/>
          <p14:tracePt t="40308" x="8913813" y="4260850"/>
          <p14:tracePt t="40334" x="8913813" y="4292600"/>
          <p14:tracePt t="40338" x="8913813" y="4308475"/>
          <p14:tracePt t="40360" x="8913813" y="4324350"/>
          <p14:tracePt t="40451" x="8913813" y="4340225"/>
          <p14:tracePt t="41012" x="8913813" y="4356100"/>
          <p14:tracePt t="41032" x="8929688" y="4371975"/>
          <p14:tracePt t="43466" x="8945563" y="4371975"/>
          <p14:tracePt t="43489" x="8961438" y="4371975"/>
          <p14:tracePt t="43498" x="8977313" y="4371975"/>
          <p14:tracePt t="43506" x="8993188" y="4356100"/>
          <p14:tracePt t="43531" x="9040813" y="4356100"/>
          <p14:tracePt t="43538" x="9072563" y="4356100"/>
          <p14:tracePt t="43560" x="9151938" y="4356100"/>
          <p14:tracePt t="43568" x="9167813" y="4356100"/>
          <p14:tracePt t="43581" x="9215438" y="4356100"/>
          <p14:tracePt t="43592" x="9294813" y="4356100"/>
          <p14:tracePt t="43605" x="9358313" y="4356100"/>
          <p14:tracePt t="43619" x="9390063" y="4356100"/>
          <p14:tracePt t="43632" x="9437688" y="4356100"/>
          <p14:tracePt t="43639" x="9451975" y="4356100"/>
          <p14:tracePt t="43646" x="9467850" y="4356100"/>
          <p14:tracePt t="43652" x="9483725" y="4356100"/>
          <p14:tracePt t="43671" x="9499600" y="4356100"/>
          <p14:tracePt t="43677" x="9515475" y="4356100"/>
          <p14:tracePt t="43682" x="9515475" y="4371975"/>
          <p14:tracePt t="43693" x="9531350" y="4387850"/>
          <p14:tracePt t="43707" x="9547225" y="4403725"/>
          <p14:tracePt t="43760" x="9563100" y="4403725"/>
          <p14:tracePt t="43778" x="9578975" y="4403725"/>
          <p14:tracePt t="43792" x="9594850" y="4403725"/>
          <p14:tracePt t="43804" x="9610725" y="4403725"/>
          <p14:tracePt t="43821" x="9626600" y="4403725"/>
          <p14:tracePt t="43840" x="9690100" y="4371975"/>
          <p14:tracePt t="43857" x="9737725" y="4371975"/>
          <p14:tracePt t="43871" x="9753600" y="4356100"/>
          <p14:tracePt t="43875" x="9769475" y="4356100"/>
          <p14:tracePt t="43888" x="9785350" y="4340225"/>
          <p14:tracePt t="43902" x="9817100" y="4324350"/>
          <p14:tracePt t="43951" x="9832975" y="4324350"/>
          <p14:tracePt t="43961" x="9848850" y="4324350"/>
          <p14:tracePt t="43970" x="9848850" y="4308475"/>
          <p14:tracePt t="43990" x="9848850" y="4292600"/>
          <p14:tracePt t="43998" x="9832975" y="4292600"/>
          <p14:tracePt t="44012" x="9817100" y="4292600"/>
          <p14:tracePt t="44018" x="9785350" y="4276725"/>
          <p14:tracePt t="44052" x="9705975" y="4276725"/>
          <p14:tracePt t="44061" x="9594850" y="4292600"/>
          <p14:tracePt t="44077" x="9374188" y="4371975"/>
          <p14:tracePt t="44087" x="9231313" y="4403725"/>
          <p14:tracePt t="44091" x="9136063" y="4465638"/>
          <p14:tracePt t="44102" x="9072563" y="4497388"/>
          <p14:tracePt t="44109" x="8993188" y="4529138"/>
          <p14:tracePt t="44117" x="8961438" y="4545013"/>
          <p14:tracePt t="44122" x="8945563" y="4545013"/>
          <p14:tracePt t="44139" x="8913813" y="4560888"/>
          <p14:tracePt t="44145" x="8897938" y="4576763"/>
          <p14:tracePt t="44172" x="8882063" y="4576763"/>
          <p14:tracePt t="44240" x="9024938" y="4576763"/>
          <p14:tracePt t="44251" x="9183688" y="4545013"/>
          <p14:tracePt t="44260" x="9263063" y="4545013"/>
          <p14:tracePt t="44269" x="9421813" y="4529138"/>
          <p14:tracePt t="44275" x="9483725" y="4529138"/>
          <p14:tracePt t="44291" x="9610725" y="4529138"/>
          <p14:tracePt t="44297" x="9642475" y="4529138"/>
          <p14:tracePt t="44307" x="9674225" y="4529138"/>
          <p14:tracePt t="44331" x="9785350" y="4529138"/>
          <p14:tracePt t="44338" x="9801225" y="4529138"/>
          <p14:tracePt t="44353" x="9832975" y="4529138"/>
          <p14:tracePt t="44359" x="9864725" y="4529138"/>
          <p14:tracePt t="44378" x="9880600" y="4545013"/>
          <p14:tracePt t="44387" x="9896475" y="4545013"/>
          <p14:tracePt t="44408" x="9896475" y="4560888"/>
          <p14:tracePt t="44419" x="9880600" y="4560888"/>
          <p14:tracePt t="44441" x="9817100" y="4608513"/>
          <p14:tracePt t="44449" x="9785350" y="4608513"/>
          <p14:tracePt t="44460" x="9721850" y="4624388"/>
          <p14:tracePt t="44472" x="9690100" y="4640263"/>
          <p14:tracePt t="44474" x="9658350" y="4640263"/>
          <p14:tracePt t="44493" x="9642475" y="4656138"/>
          <p14:tracePt t="44496" x="9626600" y="4656138"/>
          <p14:tracePt t="44511" x="9610725" y="4656138"/>
          <p14:tracePt t="44521" x="9594850" y="4656138"/>
          <p14:tracePt t="44577" x="9610725" y="4656138"/>
          <p14:tracePt t="44586" x="9626600" y="4640263"/>
          <p14:tracePt t="44590" x="9642475" y="4640263"/>
          <p14:tracePt t="44601" x="9658350" y="4640263"/>
          <p14:tracePt t="44619" x="9705975" y="4624388"/>
          <p14:tracePt t="44637" x="9737725" y="4608513"/>
          <p14:tracePt t="44653" x="9769475" y="4608513"/>
          <p14:tracePt t="44655" x="9785350" y="4608513"/>
          <p14:tracePt t="44689" x="9801225" y="4608513"/>
          <p14:tracePt t="44809" x="9769475" y="4608513"/>
          <p14:tracePt t="44852" x="9690100" y="4608513"/>
          <p14:tracePt t="44868" x="9642475" y="4608513"/>
          <p14:tracePt t="44882" x="9626600" y="4608513"/>
          <p14:tracePt t="44899" x="9610725" y="4608513"/>
          <p14:tracePt t="44905" x="9594850" y="4608513"/>
          <p14:tracePt t="44920" x="9594850" y="4592638"/>
          <p14:tracePt t="44939" x="9594850" y="4576763"/>
          <p14:tracePt t="44947" x="9594850" y="4560888"/>
          <p14:tracePt t="44959" x="9594850" y="4529138"/>
          <p14:tracePt t="44963" x="9610725" y="4513263"/>
          <p14:tracePt t="44976" x="9642475" y="4481513"/>
          <p14:tracePt t="44979" x="9674225" y="4451350"/>
          <p14:tracePt t="44995" x="9721850" y="4419600"/>
          <p14:tracePt t="45009" x="9785350" y="4387850"/>
          <p14:tracePt t="45026" x="9832975" y="4356100"/>
          <p14:tracePt t="45029" x="9864725" y="4356100"/>
          <p14:tracePt t="45042" x="9896475" y="4340225"/>
          <p14:tracePt t="45059" x="9928225" y="4340225"/>
          <p14:tracePt t="45074" x="9944100" y="4340225"/>
          <p14:tracePt t="45091" x="9959975" y="4340225"/>
          <p14:tracePt t="45130" x="9928225" y="4356100"/>
          <p14:tracePt t="45133" x="9896475" y="4371975"/>
          <p14:tracePt t="45148" x="9864725" y="4387850"/>
          <p14:tracePt t="45162" x="9832975" y="4403725"/>
          <p14:tracePt t="45171" x="9832975" y="4419600"/>
          <p14:tracePt t="45181" x="9817100" y="4419600"/>
          <p14:tracePt t="45192" x="9801225" y="4419600"/>
          <p14:tracePt t="45199" x="9785350" y="4435475"/>
          <p14:tracePt t="45213" x="9769475" y="4451350"/>
          <p14:tracePt t="45221" x="9753600" y="4465638"/>
          <p14:tracePt t="45301" x="9753600" y="4481513"/>
          <p14:tracePt t="45390" x="9753600" y="4497388"/>
          <p14:tracePt t="45449" x="9737725" y="4497388"/>
          <p14:tracePt t="45466" x="9721850" y="4513263"/>
          <p14:tracePt t="45472" x="9705975" y="4529138"/>
          <p14:tracePt t="45500" x="9674225" y="4545013"/>
          <p14:tracePt t="45510" x="9658350" y="4545013"/>
          <p14:tracePt t="45516" x="9642475" y="4545013"/>
          <p14:tracePt t="45524" x="9642475" y="4560888"/>
          <p14:tracePt t="45537" x="9626600" y="4576763"/>
          <p14:tracePt t="45554" x="9610725" y="4576763"/>
          <p14:tracePt t="45571" x="9594850" y="4576763"/>
          <p14:tracePt t="49217" x="9610725" y="4576763"/>
          <p14:tracePt t="49230" x="9610725" y="4592638"/>
          <p14:tracePt t="49256" x="9610725" y="4624388"/>
          <p14:tracePt t="49271" x="9610725" y="4672013"/>
          <p14:tracePt t="49301" x="9578975" y="4719638"/>
          <p14:tracePt t="49311" x="9563100" y="4735513"/>
          <p14:tracePt t="49333" x="9515475" y="4751388"/>
          <p14:tracePt t="49345" x="9499600" y="4751388"/>
          <p14:tracePt t="49353" x="9483725" y="4751388"/>
          <p14:tracePt t="49383" x="9437688" y="4751388"/>
          <p14:tracePt t="49402" x="9405938" y="4751388"/>
          <p14:tracePt t="49410" x="9390063" y="4751388"/>
          <p14:tracePt t="49443" x="9374188" y="4751388"/>
          <p14:tracePt t="49458" x="9358313" y="4751388"/>
          <p14:tracePt t="49490" x="9358313" y="4735513"/>
          <p14:tracePt t="49555" x="9358313" y="4719638"/>
          <p14:tracePt t="49575" x="9374188" y="4703763"/>
          <p14:tracePt t="49588" x="9405938" y="4703763"/>
          <p14:tracePt t="49599" x="9437688" y="4703763"/>
          <p14:tracePt t="49606" x="9467850" y="4703763"/>
          <p14:tracePt t="49628" x="9563100" y="4703763"/>
          <p14:tracePt t="49638" x="9626600" y="4703763"/>
          <p14:tracePt t="49645" x="9642475" y="4703763"/>
          <p14:tracePt t="49651" x="9674225" y="4703763"/>
          <p14:tracePt t="49663" x="9753600" y="4719638"/>
          <p14:tracePt t="49669" x="9769475" y="4735513"/>
          <p14:tracePt t="49690" x="9817100" y="4767263"/>
          <p14:tracePt t="49700" x="9848850" y="4799013"/>
          <p14:tracePt t="49718" x="9880600" y="4814888"/>
          <p14:tracePt t="49729" x="9896475" y="4830763"/>
          <p14:tracePt t="49738" x="9912350" y="4846638"/>
          <p14:tracePt t="49757" x="9928225" y="4878388"/>
          <p14:tracePt t="49767" x="9928225" y="4894263"/>
          <p14:tracePt t="49791" x="9896475" y="4926013"/>
          <p14:tracePt t="49795" x="9864725" y="4926013"/>
          <p14:tracePt t="49802" x="9832975" y="4926013"/>
          <p14:tracePt t="49822" x="9658350" y="4926013"/>
          <p14:tracePt t="49833" x="9610725" y="4894263"/>
          <p14:tracePt t="49851" x="9451975" y="4830763"/>
          <p14:tracePt t="49869" x="9358313" y="4767263"/>
          <p14:tracePt t="49873" x="9326563" y="4751388"/>
          <p14:tracePt t="49884" x="9310688" y="4735513"/>
          <p14:tracePt t="49893" x="9247188" y="4703763"/>
          <p14:tracePt t="49900" x="9231313" y="4703763"/>
          <p14:tracePt t="49904" x="9215438" y="4687888"/>
          <p14:tracePt t="49929" x="9183688" y="4656138"/>
          <p14:tracePt t="49943" x="9183688" y="4640263"/>
          <p14:tracePt t="49953" x="9183688" y="4624388"/>
          <p14:tracePt t="49962" x="9183688" y="4608513"/>
          <p14:tracePt t="49970" x="9183688" y="4592638"/>
          <p14:tracePt t="49992" x="9231313" y="4560888"/>
          <p14:tracePt t="49996" x="9263063" y="4560888"/>
          <p14:tracePt t="50005" x="9310688" y="4545013"/>
          <p14:tracePt t="50025" x="9483725" y="4545013"/>
          <p14:tracePt t="50041" x="9594850" y="4545013"/>
          <p14:tracePt t="50044" x="9626600" y="4545013"/>
          <p14:tracePt t="50058" x="9705975" y="4560888"/>
          <p14:tracePt t="50074" x="9737725" y="4560888"/>
          <p14:tracePt t="50079" x="9753600" y="4560888"/>
          <p14:tracePt t="50089" x="9769475" y="4576763"/>
          <p14:tracePt t="50101" x="9817100" y="4608513"/>
          <p14:tracePt t="50128" x="9880600" y="4735513"/>
          <p14:tracePt t="50141" x="9912350" y="4862513"/>
          <p14:tracePt t="50150" x="9912350" y="4910138"/>
          <p14:tracePt t="50154" x="9912350" y="4957763"/>
          <p14:tracePt t="50168" x="9896475" y="5084763"/>
          <p14:tracePt t="50174" x="9864725" y="5146675"/>
          <p14:tracePt t="50183" x="9817100" y="5210175"/>
          <p14:tracePt t="50203" x="9531350" y="5400675"/>
          <p14:tracePt t="50217" x="9437688" y="5464175"/>
          <p14:tracePt t="50226" x="9263063" y="5527675"/>
          <p14:tracePt t="50235" x="9167813" y="5543550"/>
          <p14:tracePt t="50243" x="9056688" y="5575300"/>
          <p14:tracePt t="50247" x="8945563" y="5591175"/>
          <p14:tracePt t="50259" x="8788400" y="5591175"/>
          <p14:tracePt t="50273" x="8629650" y="5591175"/>
          <p14:tracePt t="50294" x="8470900" y="5591175"/>
          <p14:tracePt t="50304" x="8455025" y="5591175"/>
          <p14:tracePt t="50309" x="8439150" y="5591175"/>
          <p14:tracePt t="50325" x="8391525" y="5591175"/>
          <p14:tracePt t="50335" x="8359775" y="5591175"/>
          <p14:tracePt t="50341" x="8328025" y="5591175"/>
          <p14:tracePt t="50348" x="8296275" y="5591175"/>
          <p14:tracePt t="50355" x="8264525" y="5607050"/>
          <p14:tracePt t="50380" x="8107363" y="5622925"/>
          <p14:tracePt t="50386" x="8075613" y="5654675"/>
          <p14:tracePt t="50389" x="8012113" y="5670550"/>
          <p14:tracePt t="50404" x="7964488" y="5686425"/>
          <p14:tracePt t="50412" x="7853363" y="5734050"/>
          <p14:tracePt t="50420" x="7789863" y="5749925"/>
          <p14:tracePt t="50443" x="7631113" y="5781675"/>
          <p14:tracePt t="50447" x="7585075" y="5797550"/>
          <p14:tracePt t="50456" x="7553325" y="5797550"/>
          <p14:tracePt t="50463" x="7521575" y="5813425"/>
          <p14:tracePt t="50473" x="7458075" y="5829300"/>
          <p14:tracePt t="50484" x="7426325" y="5829300"/>
          <p14:tracePt t="50494" x="7362825" y="5829300"/>
          <p14:tracePt t="50502" x="7331075" y="5829300"/>
          <p14:tracePt t="50533" x="7188200" y="5843588"/>
          <p14:tracePt t="50539" x="7156450" y="5843588"/>
          <p14:tracePt t="50544" x="7124700" y="5859463"/>
          <p14:tracePt t="50558" x="7045325" y="5859463"/>
          <p14:tracePt t="50571" x="6983413" y="5875338"/>
          <p14:tracePt t="50592" x="6904038" y="5891213"/>
          <p14:tracePt t="50603" x="6888163" y="5891213"/>
          <p14:tracePt t="50622" x="6872288" y="5891213"/>
          <p14:tracePt t="50632" x="6840538" y="5891213"/>
          <p14:tracePt t="50644" x="6824663" y="5891213"/>
          <p14:tracePt t="50660" x="6824663" y="5907088"/>
          <p14:tracePt t="50674" x="6808788" y="5922963"/>
          <p14:tracePt t="50688" x="6808788" y="5938838"/>
          <p14:tracePt t="50704" x="6792913" y="5954713"/>
          <p14:tracePt t="50717" x="6792913" y="5970588"/>
          <p14:tracePt t="50745" x="6792913" y="6034088"/>
          <p14:tracePt t="50757" x="6792913" y="6065838"/>
          <p14:tracePt t="50764" x="6792913" y="6081713"/>
          <p14:tracePt t="50771" x="6792913" y="6097588"/>
          <p14:tracePt t="50792" x="6792913" y="6113463"/>
          <p14:tracePt t="50812" x="6792913" y="6129338"/>
          <p14:tracePt t="50836" x="6792913" y="6145213"/>
          <p14:tracePt t="50871" x="6792913" y="6161088"/>
          <p14:tracePt t="50891" x="6808788" y="6176963"/>
          <p14:tracePt t="50912" x="6872288" y="6224588"/>
          <p14:tracePt t="50931" x="6967538" y="6256338"/>
          <p14:tracePt t="50950" x="7108825" y="6256338"/>
          <p14:tracePt t="50966" x="7219950" y="6272213"/>
          <p14:tracePt t="50984" x="7315200" y="6272213"/>
          <p14:tracePt t="50995" x="7426325" y="6272213"/>
          <p14:tracePt t="51001" x="7537450" y="6272213"/>
          <p14:tracePt t="51030" x="7916863" y="6272213"/>
          <p14:tracePt t="51039" x="8059738" y="6272213"/>
          <p14:tracePt t="51049" x="8107363" y="6272213"/>
          <p14:tracePt t="51071" x="8264525" y="6272213"/>
          <p14:tracePt t="51076" x="8312150" y="6272213"/>
          <p14:tracePt t="51090" x="8423275" y="6288088"/>
          <p14:tracePt t="51105" x="8534400" y="6303963"/>
          <p14:tracePt t="51127" x="8740775" y="6319838"/>
          <p14:tracePt t="51131" x="8804275" y="6319838"/>
          <p14:tracePt t="51154" x="8945563" y="6319838"/>
          <p14:tracePt t="51160" x="8977313" y="6319838"/>
          <p14:tracePt t="51169" x="9009063" y="6319838"/>
          <p14:tracePt t="51172" x="9040813" y="6319838"/>
          <p14:tracePt t="51195" x="9136063" y="6319838"/>
          <p14:tracePt t="51202" x="9151938" y="6319838"/>
          <p14:tracePt t="51214" x="9231313" y="6319838"/>
          <p14:tracePt t="51225" x="9263063" y="6319838"/>
          <p14:tracePt t="51229" x="9310688" y="6319838"/>
          <p14:tracePt t="51244" x="9390063" y="6319838"/>
          <p14:tracePt t="51262" x="9483725" y="6319838"/>
          <p14:tracePt t="51268" x="9531350" y="6319838"/>
          <p14:tracePt t="51289" x="9626600" y="6319838"/>
          <p14:tracePt t="51303" x="9705975" y="6319838"/>
          <p14:tracePt t="51316" x="9753600" y="6319838"/>
          <p14:tracePt t="51334" x="9817100" y="6319838"/>
          <p14:tracePt t="51355" x="9864725" y="6319838"/>
          <p14:tracePt t="51360" x="9880600" y="6319838"/>
          <p14:tracePt t="51365" x="9896475" y="6319838"/>
          <p14:tracePt t="51390" x="9928225" y="6319838"/>
          <p14:tracePt t="51397" x="9944100" y="6319838"/>
          <p14:tracePt t="51411" x="9959975" y="6319838"/>
          <p14:tracePt t="51421" x="9975850" y="6319838"/>
          <p14:tracePt t="51437" x="9991725" y="6319838"/>
          <p14:tracePt t="51444" x="10007600" y="6303963"/>
          <p14:tracePt t="51453" x="10023475" y="6303963"/>
          <p14:tracePt t="51462" x="10039350" y="6303963"/>
          <p14:tracePt t="51469" x="10055225" y="6303963"/>
          <p14:tracePt t="51478" x="10085388" y="6303963"/>
          <p14:tracePt t="51490" x="10101263" y="6303963"/>
          <p14:tracePt t="51505" x="10133013" y="6303963"/>
          <p14:tracePt t="51518" x="10148888" y="6303963"/>
          <p14:tracePt t="51542" x="10164763" y="6303963"/>
          <p14:tracePt t="51556" x="10180638" y="6303963"/>
          <p14:tracePt t="52301" x="10212388" y="6303963"/>
          <p14:tracePt t="52307" x="10228263" y="6303963"/>
          <p14:tracePt t="52332" x="10275888" y="6288088"/>
          <p14:tracePt t="52352" x="10291763" y="6272213"/>
          <p14:tracePt t="52357" x="10307638" y="6272213"/>
          <p14:tracePt t="52368" x="10307638" y="6256338"/>
          <p14:tracePt t="52389" x="10323513" y="6256338"/>
          <p14:tracePt t="52398" x="10339388" y="6256338"/>
          <p14:tracePt t="52505" x="10339388" y="6240463"/>
          <p14:tracePt t="60319" x="8407400" y="6034088"/>
          <p14:tracePt t="60338" x="6175375" y="5511800"/>
          <p14:tracePt t="60352" x="4021138" y="4608513"/>
          <p14:tracePt t="60364" x="3435350" y="4260850"/>
          <p14:tracePt t="60373" x="2613025" y="3627438"/>
          <p14:tracePt t="60391" x="2090738" y="2994025"/>
          <p14:tracePt t="60395" x="1931988" y="2676525"/>
          <p14:tracePt t="60400" x="1804988" y="2392363"/>
          <p14:tracePt t="60412" x="1741488" y="2154238"/>
          <p14:tracePt t="60417" x="1693863" y="1916113"/>
          <p14:tracePt t="60419" x="1693863" y="1725613"/>
          <p14:tracePt t="60429" x="1693863" y="1536700"/>
          <p14:tracePt t="60437" x="1693863" y="1409700"/>
          <p14:tracePt t="60450" x="1693863" y="1266825"/>
          <p14:tracePt t="60472" x="1709738" y="1187450"/>
          <p14:tracePt t="60706" x="1646238" y="1171575"/>
          <p14:tracePt t="60728" x="1441450" y="61753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4DEDC-33AB-1691-4692-324B6DDBDBE1}"/>
              </a:ext>
            </a:extLst>
          </p:cNvPr>
          <p:cNvSpPr>
            <a:spLocks noGrp="1"/>
          </p:cNvSpPr>
          <p:nvPr>
            <p:ph type="title"/>
          </p:nvPr>
        </p:nvSpPr>
        <p:spPr/>
        <p:txBody>
          <a:bodyPr/>
          <a:lstStyle/>
          <a:p>
            <a:r>
              <a:rPr lang="es-ES" dirty="0"/>
              <a:t>1. Introducción y contexto</a:t>
            </a:r>
          </a:p>
        </p:txBody>
      </p:sp>
      <p:graphicFrame>
        <p:nvGraphicFramePr>
          <p:cNvPr id="4" name="Marcador de contenido 3">
            <a:extLst>
              <a:ext uri="{FF2B5EF4-FFF2-40B4-BE49-F238E27FC236}">
                <a16:creationId xmlns:a16="http://schemas.microsoft.com/office/drawing/2014/main" id="{8CEA5CB0-9F00-AB9F-F25E-1F1D437A2827}"/>
              </a:ext>
            </a:extLst>
          </p:cNvPr>
          <p:cNvGraphicFramePr>
            <a:graphicFrameLocks noGrp="1"/>
          </p:cNvGraphicFramePr>
          <p:nvPr>
            <p:ph idx="1"/>
            <p:extLst>
              <p:ext uri="{D42A27DB-BD31-4B8C-83A1-F6EECF244321}">
                <p14:modId xmlns:p14="http://schemas.microsoft.com/office/powerpoint/2010/main" val="1851158119"/>
              </p:ext>
            </p:extLst>
          </p:nvPr>
        </p:nvGraphicFramePr>
        <p:xfrm>
          <a:off x="1065213" y="1828800"/>
          <a:ext cx="4813175" cy="37604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Tabla 4">
            <a:extLst>
              <a:ext uri="{FF2B5EF4-FFF2-40B4-BE49-F238E27FC236}">
                <a16:creationId xmlns:a16="http://schemas.microsoft.com/office/drawing/2014/main" id="{1902033B-2D6D-816B-7D6E-622A0762D126}"/>
              </a:ext>
            </a:extLst>
          </p:cNvPr>
          <p:cNvGraphicFramePr>
            <a:graphicFrameLocks noGrp="1"/>
          </p:cNvGraphicFramePr>
          <p:nvPr>
            <p:extLst>
              <p:ext uri="{D42A27DB-BD31-4B8C-83A1-F6EECF244321}">
                <p14:modId xmlns:p14="http://schemas.microsoft.com/office/powerpoint/2010/main" val="3482147139"/>
              </p:ext>
            </p:extLst>
          </p:nvPr>
        </p:nvGraphicFramePr>
        <p:xfrm>
          <a:off x="5724380" y="2780928"/>
          <a:ext cx="4968552" cy="2199640"/>
        </p:xfrm>
        <a:graphic>
          <a:graphicData uri="http://schemas.openxmlformats.org/drawingml/2006/table">
            <a:tbl>
              <a:tblPr firstRow="1" bandRow="1">
                <a:tableStyleId>{5C22544A-7EE6-4342-B048-85BDC9FD1C3A}</a:tableStyleId>
              </a:tblPr>
              <a:tblGrid>
                <a:gridCol w="2484276">
                  <a:extLst>
                    <a:ext uri="{9D8B030D-6E8A-4147-A177-3AD203B41FA5}">
                      <a16:colId xmlns:a16="http://schemas.microsoft.com/office/drawing/2014/main" val="892486357"/>
                    </a:ext>
                  </a:extLst>
                </a:gridCol>
                <a:gridCol w="2484276">
                  <a:extLst>
                    <a:ext uri="{9D8B030D-6E8A-4147-A177-3AD203B41FA5}">
                      <a16:colId xmlns:a16="http://schemas.microsoft.com/office/drawing/2014/main" val="956457325"/>
                    </a:ext>
                  </a:extLst>
                </a:gridCol>
              </a:tblGrid>
              <a:tr h="370840">
                <a:tc>
                  <a:txBody>
                    <a:bodyPr/>
                    <a:lstStyle/>
                    <a:p>
                      <a:pPr algn="ctr"/>
                      <a:r>
                        <a:rPr lang="es-ES" dirty="0"/>
                        <a:t>INCLUYE</a:t>
                      </a:r>
                    </a:p>
                  </a:txBody>
                  <a:tcPr/>
                </a:tc>
                <a:tc>
                  <a:txBody>
                    <a:bodyPr/>
                    <a:lstStyle/>
                    <a:p>
                      <a:pPr algn="ctr"/>
                      <a:r>
                        <a:rPr lang="es-ES" dirty="0"/>
                        <a:t>NO INCLUYE</a:t>
                      </a:r>
                    </a:p>
                  </a:txBody>
                  <a:tcPr/>
                </a:tc>
                <a:extLst>
                  <a:ext uri="{0D108BD9-81ED-4DB2-BD59-A6C34878D82A}">
                    <a16:rowId xmlns:a16="http://schemas.microsoft.com/office/drawing/2014/main" val="1912688934"/>
                  </a:ext>
                </a:extLst>
              </a:tr>
              <a:tr h="370840">
                <a:tc>
                  <a:txBody>
                    <a:bodyPr/>
                    <a:lstStyle/>
                    <a:p>
                      <a:pPr marL="285750" indent="-285750">
                        <a:lnSpc>
                          <a:spcPct val="150000"/>
                        </a:lnSpc>
                        <a:buFont typeface="Wingdings" panose="05000000000000000000" pitchFamily="2" charset="2"/>
                        <a:buChar char="§"/>
                      </a:pPr>
                      <a:r>
                        <a:rPr lang="es-ES" sz="1600" dirty="0"/>
                        <a:t>Análisis Exploratorio de Datos</a:t>
                      </a:r>
                    </a:p>
                    <a:p>
                      <a:pPr marL="285750" indent="-285750">
                        <a:lnSpc>
                          <a:spcPct val="150000"/>
                        </a:lnSpc>
                        <a:buFont typeface="Wingdings" panose="05000000000000000000" pitchFamily="2" charset="2"/>
                        <a:buChar char="§"/>
                      </a:pPr>
                      <a:r>
                        <a:rPr lang="es-ES" sz="1600" dirty="0"/>
                        <a:t>Estadística descriptiva</a:t>
                      </a:r>
                    </a:p>
                    <a:p>
                      <a:pPr marL="285750" indent="-285750">
                        <a:lnSpc>
                          <a:spcPct val="150000"/>
                        </a:lnSpc>
                        <a:buFont typeface="Wingdings" panose="05000000000000000000" pitchFamily="2" charset="2"/>
                        <a:buChar char="§"/>
                      </a:pPr>
                      <a:r>
                        <a:rPr lang="es-ES" sz="1600" dirty="0"/>
                        <a:t>Visualización</a:t>
                      </a:r>
                    </a:p>
                    <a:p>
                      <a:endParaRPr lang="es-ES" dirty="0"/>
                    </a:p>
                  </a:txBody>
                  <a:tcPr/>
                </a:tc>
                <a:tc>
                  <a:txBody>
                    <a:bodyPr/>
                    <a:lstStyle/>
                    <a:p>
                      <a:pPr marL="285750" indent="-285750">
                        <a:lnSpc>
                          <a:spcPct val="150000"/>
                        </a:lnSpc>
                        <a:buFont typeface="Wingdings" panose="05000000000000000000" pitchFamily="2" charset="2"/>
                        <a:buChar char="§"/>
                      </a:pPr>
                      <a:r>
                        <a:rPr lang="es-ES" sz="1600" dirty="0"/>
                        <a:t>Entrenamiento de modelos</a:t>
                      </a:r>
                    </a:p>
                    <a:p>
                      <a:pPr marL="285750" indent="-285750">
                        <a:lnSpc>
                          <a:spcPct val="150000"/>
                        </a:lnSpc>
                        <a:buFont typeface="Wingdings" panose="05000000000000000000" pitchFamily="2" charset="2"/>
                        <a:buChar char="§"/>
                      </a:pPr>
                      <a:r>
                        <a:rPr lang="es-ES" sz="1600" dirty="0"/>
                        <a:t>Evaluación predictiva</a:t>
                      </a:r>
                    </a:p>
                    <a:p>
                      <a:endParaRPr lang="es-ES" dirty="0"/>
                    </a:p>
                  </a:txBody>
                  <a:tcPr/>
                </a:tc>
                <a:extLst>
                  <a:ext uri="{0D108BD9-81ED-4DB2-BD59-A6C34878D82A}">
                    <a16:rowId xmlns:a16="http://schemas.microsoft.com/office/drawing/2014/main" val="1949741882"/>
                  </a:ext>
                </a:extLst>
              </a:tr>
            </a:tbl>
          </a:graphicData>
        </a:graphic>
      </p:graphicFrame>
      <p:sp>
        <p:nvSpPr>
          <p:cNvPr id="7" name="CuadroTexto 6">
            <a:extLst>
              <a:ext uri="{FF2B5EF4-FFF2-40B4-BE49-F238E27FC236}">
                <a16:creationId xmlns:a16="http://schemas.microsoft.com/office/drawing/2014/main" id="{580E73DB-AA02-9C87-5D67-ACA4F72063E8}"/>
              </a:ext>
            </a:extLst>
          </p:cNvPr>
          <p:cNvSpPr txBox="1"/>
          <p:nvPr/>
        </p:nvSpPr>
        <p:spPr>
          <a:xfrm>
            <a:off x="5688765" y="2120198"/>
            <a:ext cx="4977647" cy="523220"/>
          </a:xfrm>
          <a:prstGeom prst="rect">
            <a:avLst/>
          </a:prstGeom>
          <a:noFill/>
        </p:spPr>
        <p:txBody>
          <a:bodyPr wrap="square">
            <a:spAutoFit/>
          </a:bodyPr>
          <a:lstStyle/>
          <a:p>
            <a:pPr algn="ctr"/>
            <a:r>
              <a:rPr lang="es-ES" sz="2800" b="1" dirty="0">
                <a:solidFill>
                  <a:srgbClr val="08CAC1"/>
                </a:solidFill>
                <a:effectLst>
                  <a:outerShdw blurRad="38100" dist="38100" dir="2700000" algn="tl">
                    <a:srgbClr val="000000">
                      <a:alpha val="43137"/>
                    </a:srgbClr>
                  </a:outerShdw>
                </a:effectLst>
              </a:rPr>
              <a:t>ALCANCE DEL PROYECTO</a:t>
            </a:r>
          </a:p>
        </p:txBody>
      </p:sp>
      <p:pic>
        <p:nvPicPr>
          <p:cNvPr id="19" name="Audio 18">
            <a:hlinkClick r:id="" action="ppaction://media"/>
            <a:extLst>
              <a:ext uri="{FF2B5EF4-FFF2-40B4-BE49-F238E27FC236}">
                <a16:creationId xmlns:a16="http://schemas.microsoft.com/office/drawing/2014/main" id="{42416BDC-7BCD-9F2A-21AB-DAF76A460AA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381239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4493">
        <p159:morph option="byObject"/>
      </p:transition>
    </mc:Choice>
    <mc:Fallback>
      <p:transition spd="slow" advTm="444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48" x="2263775" y="3309938"/>
          <p14:tracePt t="75" x="2263775" y="3278188"/>
          <p14:tracePt t="352" x="2263775" y="3230563"/>
          <p14:tracePt t="359" x="2263775" y="3151188"/>
          <p14:tracePt t="389" x="2247900" y="2882900"/>
          <p14:tracePt t="400" x="2247900" y="2755900"/>
          <p14:tracePt t="409" x="2247900" y="2660650"/>
          <p14:tracePt t="419" x="2247900" y="2644775"/>
          <p14:tracePt t="426" x="2247900" y="2613025"/>
          <p14:tracePt t="436" x="2247900" y="2565400"/>
          <p14:tracePt t="446" x="2247900" y="2517775"/>
          <p14:tracePt t="451" x="2247900" y="2501900"/>
          <p14:tracePt t="465" x="2247900" y="2454275"/>
          <p14:tracePt t="469" x="2247900" y="2422525"/>
          <p14:tracePt t="486" x="2247900" y="2392363"/>
          <p14:tracePt t="495" x="2247900" y="2360613"/>
          <p14:tracePt t="501" x="2247900" y="2344738"/>
          <p14:tracePt t="520" x="2247900" y="2312988"/>
          <p14:tracePt t="526" x="2247900" y="2297113"/>
          <p14:tracePt t="539" x="2247900" y="2281238"/>
          <p14:tracePt t="551" x="2247900" y="2265363"/>
          <p14:tracePt t="588" x="2247900" y="2249488"/>
          <p14:tracePt t="601" x="2247900" y="2233613"/>
          <p14:tracePt t="620" x="2247900" y="2201863"/>
          <p14:tracePt t="636" x="2247900" y="2170113"/>
          <p14:tracePt t="651" x="2247900" y="2138363"/>
          <p14:tracePt t="655" x="2247900" y="2122488"/>
          <p14:tracePt t="670" x="2247900" y="2090738"/>
          <p14:tracePt t="682" x="2247900" y="2058988"/>
          <p14:tracePt t="702" x="2247900" y="2043113"/>
          <p14:tracePt t="720" x="2247900" y="1995488"/>
          <p14:tracePt t="726" x="2247900" y="1979613"/>
          <p14:tracePt t="733" x="2247900" y="1963738"/>
          <p14:tracePt t="753" x="2247900" y="1947863"/>
          <p14:tracePt t="768" x="2247900" y="1931988"/>
          <p14:tracePt t="783" x="2247900" y="1916113"/>
          <p14:tracePt t="798" x="2247900" y="1900238"/>
          <p14:tracePt t="832" x="2247900" y="1884363"/>
          <p14:tracePt t="842" x="2247900" y="1868488"/>
          <p14:tracePt t="852" x="2247900" y="1852613"/>
          <p14:tracePt t="867" x="2247900" y="1836738"/>
          <p14:tracePt t="887" x="2247900" y="1804988"/>
          <p14:tracePt t="890" x="2247900" y="1789113"/>
          <p14:tracePt t="906" x="2247900" y="1773238"/>
          <p14:tracePt t="919" x="2247900" y="1741488"/>
          <p14:tracePt t="935" x="2247900" y="1725613"/>
          <p14:tracePt t="946" x="2247900" y="1711325"/>
          <p14:tracePt t="965" x="2247900" y="1695450"/>
          <p14:tracePt t="988" x="2247900" y="1679575"/>
          <p14:tracePt t="999" x="2232025" y="1679575"/>
          <p14:tracePt t="1014" x="2232025" y="1663700"/>
          <p14:tracePt t="1128" x="2232025" y="1647825"/>
          <p14:tracePt t="1177" x="2216150" y="1647825"/>
          <p14:tracePt t="1679" x="2216150" y="1695450"/>
          <p14:tracePt t="1694" x="2232025" y="1725613"/>
          <p14:tracePt t="1703" x="2232025" y="1757363"/>
          <p14:tracePt t="1712" x="2232025" y="1773238"/>
          <p14:tracePt t="1721" x="2247900" y="1820863"/>
          <p14:tracePt t="1732" x="2247900" y="1836738"/>
          <p14:tracePt t="1737" x="2247900" y="1868488"/>
          <p14:tracePt t="1748" x="2247900" y="1900238"/>
          <p14:tracePt t="1764" x="2247900" y="1931988"/>
          <p14:tracePt t="1780" x="2247900" y="1979613"/>
          <p14:tracePt t="1798" x="2247900" y="1995488"/>
          <p14:tracePt t="1813" x="2247900" y="2027238"/>
          <p14:tracePt t="1832" x="2263775" y="2027238"/>
          <p14:tracePt t="1857" x="2263775" y="2043113"/>
          <p14:tracePt t="1868" x="2263775" y="2058988"/>
          <p14:tracePt t="1969" x="2279650" y="2058988"/>
          <p14:tracePt t="2001" x="2279650" y="2106613"/>
          <p14:tracePt t="2014" x="2279650" y="2122488"/>
          <p14:tracePt t="2028" x="2279650" y="2138363"/>
          <p14:tracePt t="2037" x="2295525" y="2154238"/>
          <p14:tracePt t="2045" x="2295525" y="2170113"/>
          <p14:tracePt t="2062" x="2295525" y="2185988"/>
          <p14:tracePt t="2072" x="2295525" y="2201863"/>
          <p14:tracePt t="2083" x="2311400" y="2217738"/>
          <p14:tracePt t="2096" x="2311400" y="2233613"/>
          <p14:tracePt t="2105" x="2311400" y="2249488"/>
          <p14:tracePt t="2118" x="2311400" y="2265363"/>
          <p14:tracePt t="2127" x="2311400" y="2297113"/>
          <p14:tracePt t="2137" x="2311400" y="2312988"/>
          <p14:tracePt t="2153" x="2311400" y="2360613"/>
          <p14:tracePt t="2162" x="2327275" y="2376488"/>
          <p14:tracePt t="2166" x="2327275" y="2392363"/>
          <p14:tracePt t="2169" x="2327275" y="2422525"/>
          <p14:tracePt t="2178" x="2327275" y="2454275"/>
          <p14:tracePt t="2184" x="2327275" y="2470150"/>
          <p14:tracePt t="2200" x="2327275" y="2549525"/>
          <p14:tracePt t="2204" x="2327275" y="2565400"/>
          <p14:tracePt t="2219" x="2327275" y="2628900"/>
          <p14:tracePt t="2229" x="2327275" y="2676525"/>
          <p14:tracePt t="2232" x="2327275" y="2708275"/>
          <p14:tracePt t="2246" x="2327275" y="2771775"/>
          <p14:tracePt t="2263" x="2327275" y="2819400"/>
          <p14:tracePt t="2267" x="2327275" y="2851150"/>
          <p14:tracePt t="2278" x="2327275" y="2867025"/>
          <p14:tracePt t="2281" x="2327275" y="2898775"/>
          <p14:tracePt t="2296" x="2327275" y="2930525"/>
          <p14:tracePt t="2316" x="2327275" y="2994025"/>
          <p14:tracePt t="2325" x="2327275" y="3009900"/>
          <p14:tracePt t="2337" x="2327275" y="3057525"/>
          <p14:tracePt t="2344" x="2327275" y="3087688"/>
          <p14:tracePt t="2357" x="2327275" y="3119438"/>
          <p14:tracePt t="2363" x="2327275" y="3135313"/>
          <p14:tracePt t="2397" x="2327275" y="3214688"/>
          <p14:tracePt t="2405" x="2327275" y="3262313"/>
          <p14:tracePt t="2421" x="2327275" y="3309938"/>
          <p14:tracePt t="2427" x="2327275" y="3357563"/>
          <p14:tracePt t="2437" x="2327275" y="3373438"/>
          <p14:tracePt t="2447" x="2327275" y="3421063"/>
          <p14:tracePt t="2452" x="2327275" y="3436938"/>
          <p14:tracePt t="2464" x="2327275" y="3452813"/>
          <p14:tracePt t="2466" x="2327275" y="3484563"/>
          <p14:tracePt t="2479" x="2327275" y="3500438"/>
          <p14:tracePt t="2482" x="2327275" y="3532188"/>
          <p14:tracePt t="2498" x="2327275" y="3579813"/>
          <p14:tracePt t="2513" x="2327275" y="3611563"/>
          <p14:tracePt t="2517" x="2327275" y="3643313"/>
          <p14:tracePt t="2530" x="2327275" y="3675063"/>
          <p14:tracePt t="2545" x="2327275" y="3722688"/>
          <p14:tracePt t="2561" x="2327275" y="3770313"/>
          <p14:tracePt t="2565" x="2327275" y="3800475"/>
          <p14:tracePt t="2576" x="2327275" y="3816350"/>
          <p14:tracePt t="2585" x="2327275" y="3895725"/>
          <p14:tracePt t="2591" x="2327275" y="3927475"/>
          <p14:tracePt t="2599" x="2327275" y="3959225"/>
          <p14:tracePt t="2617" x="2327275" y="4022725"/>
          <p14:tracePt t="2628" x="2327275" y="4102100"/>
          <p14:tracePt t="2637" x="2327275" y="4117975"/>
          <p14:tracePt t="2645" x="2327275" y="4149725"/>
          <p14:tracePt t="2649" x="2327275" y="4165600"/>
          <p14:tracePt t="2653" x="2327275" y="4197350"/>
          <p14:tracePt t="2669" x="2327275" y="4244975"/>
          <p14:tracePt t="2690" x="2343150" y="4308475"/>
          <p14:tracePt t="2696" x="2343150" y="4324350"/>
          <p14:tracePt t="2712" x="2359025" y="4371975"/>
          <p14:tracePt t="2717" x="2374900" y="4387850"/>
          <p14:tracePt t="2731" x="2374900" y="4419600"/>
          <p14:tracePt t="2745" x="2374900" y="4451350"/>
          <p14:tracePt t="2762" x="2374900" y="4481513"/>
          <p14:tracePt t="2766" x="2374900" y="4497388"/>
          <p14:tracePt t="2788" x="2390775" y="4560888"/>
          <p14:tracePt t="2794" x="2390775" y="4576763"/>
          <p14:tracePt t="2808" x="2406650" y="4624388"/>
          <p14:tracePt t="2819" x="2406650" y="4656138"/>
          <p14:tracePt t="2832" x="2406650" y="4687888"/>
          <p14:tracePt t="2836" x="2422525" y="4687888"/>
          <p14:tracePt t="2849" x="2422525" y="4735513"/>
          <p14:tracePt t="2866" x="2422525" y="4751388"/>
          <p14:tracePt t="2869" x="2422525" y="4767263"/>
          <p14:tracePt t="2882" x="2422525" y="4799013"/>
          <p14:tracePt t="2905" x="2422525" y="4846638"/>
          <p14:tracePt t="2914" x="2422525" y="4862513"/>
          <p14:tracePt t="2918" x="2422525" y="4878388"/>
          <p14:tracePt t="2927" x="2422525" y="4894263"/>
          <p14:tracePt t="2930" x="2422525" y="4910138"/>
          <p14:tracePt t="2947" x="2438400" y="4957763"/>
          <p14:tracePt t="2960" x="2438400" y="4973638"/>
          <p14:tracePt t="2980" x="2438400" y="5021263"/>
          <p14:tracePt t="2996" x="2438400" y="5037138"/>
          <p14:tracePt t="3001" x="2438400" y="5053013"/>
          <p14:tracePt t="3015" x="2438400" y="5068888"/>
          <p14:tracePt t="3049" x="2438400" y="5084763"/>
          <p14:tracePt t="8120" x="2454275" y="4846638"/>
          <p14:tracePt t="8136" x="2501900" y="4465638"/>
          <p14:tracePt t="8148" x="2501900" y="4387850"/>
          <p14:tracePt t="8159" x="2501900" y="4229100"/>
          <p14:tracePt t="8169" x="2501900" y="4038600"/>
          <p14:tracePt t="8174" x="2501900" y="3959225"/>
          <p14:tracePt t="8184" x="2501900" y="3848100"/>
          <p14:tracePt t="8193" x="2501900" y="3770313"/>
          <p14:tracePt t="8197" x="2501900" y="3659188"/>
          <p14:tracePt t="8203" x="2517775" y="3579813"/>
          <p14:tracePt t="8214" x="2517775" y="3436938"/>
          <p14:tracePt t="8237" x="2517775" y="3278188"/>
          <p14:tracePt t="8243" x="2517775" y="3214688"/>
          <p14:tracePt t="8248" x="2517775" y="3151188"/>
          <p14:tracePt t="8265" x="2517775" y="3057525"/>
          <p14:tracePt t="8274" x="2517775" y="2994025"/>
          <p14:tracePt t="8279" x="2517775" y="2946400"/>
          <p14:tracePt t="8284" x="2517775" y="2930525"/>
          <p14:tracePt t="8294" x="2517775" y="2882900"/>
          <p14:tracePt t="8297" x="2517775" y="2867025"/>
          <p14:tracePt t="8312" x="2517775" y="2803525"/>
          <p14:tracePt t="8328" x="2517775" y="2740025"/>
          <p14:tracePt t="8333" x="2517775" y="2708275"/>
          <p14:tracePt t="8346" x="2517775" y="2660650"/>
          <p14:tracePt t="8357" x="2533650" y="2660650"/>
          <p14:tracePt t="8366" x="2533650" y="2613025"/>
          <p14:tracePt t="8395" x="2533650" y="2565400"/>
          <p14:tracePt t="8416" x="2533650" y="2517775"/>
          <p14:tracePt t="8438" x="2533650" y="2486025"/>
          <p14:tracePt t="8454" x="2533650" y="2438400"/>
          <p14:tracePt t="8462" x="2533650" y="2422525"/>
          <p14:tracePt t="8469" x="2549525" y="2392363"/>
          <p14:tracePt t="8479" x="2549525" y="2376488"/>
          <p14:tracePt t="8496" x="2565400" y="2344738"/>
          <p14:tracePt t="8501" x="2565400" y="2328863"/>
          <p14:tracePt t="8505" x="2581275" y="2297113"/>
          <p14:tracePt t="8534" x="2644775" y="2217738"/>
          <p14:tracePt t="8547" x="2660650" y="2185988"/>
          <p14:tracePt t="8557" x="2692400" y="2138363"/>
          <p14:tracePt t="8572" x="2770188" y="2090738"/>
          <p14:tracePt t="8583" x="2849563" y="2027238"/>
          <p14:tracePt t="8592" x="2913063" y="1995488"/>
          <p14:tracePt t="8603" x="3008313" y="1947863"/>
          <p14:tracePt t="8610" x="3055938" y="1931988"/>
          <p14:tracePt t="8626" x="3135313" y="1900238"/>
          <p14:tracePt t="8631" x="3182938" y="1900238"/>
          <p14:tracePt t="8647" x="3246438" y="1868488"/>
          <p14:tracePt t="8665" x="3355975" y="1820863"/>
          <p14:tracePt t="8680" x="3482975" y="1789113"/>
          <p14:tracePt t="8698" x="3673475" y="1741488"/>
          <p14:tracePt t="8714" x="3784600" y="1711325"/>
          <p14:tracePt t="8738" x="3943350" y="1695450"/>
          <p14:tracePt t="8747" x="4037013" y="1679575"/>
          <p14:tracePt t="8758" x="4068763" y="1679575"/>
          <p14:tracePt t="8766" x="4100513" y="1679575"/>
          <p14:tracePt t="8778" x="4148138" y="1679575"/>
          <p14:tracePt t="8782" x="4195763" y="1679575"/>
          <p14:tracePt t="8793" x="4211638" y="1679575"/>
          <p14:tracePt t="8796" x="4259263" y="1679575"/>
          <p14:tracePt t="8812" x="4306888" y="1679575"/>
          <p14:tracePt t="8838" x="4418013" y="1679575"/>
          <p14:tracePt t="8848" x="4465638" y="1679575"/>
          <p14:tracePt t="8859" x="4545013" y="1679575"/>
          <p14:tracePt t="8873" x="4591050" y="1679575"/>
          <p14:tracePt t="8884" x="4638675" y="1679575"/>
          <p14:tracePt t="8890" x="4654550" y="1695450"/>
          <p14:tracePt t="8904" x="4718050" y="1711325"/>
          <p14:tracePt t="8912" x="4733925" y="1725613"/>
          <p14:tracePt t="8921" x="4797425" y="1757363"/>
          <p14:tracePt t="8930" x="4829175" y="1757363"/>
          <p14:tracePt t="8935" x="4845050" y="1757363"/>
          <p14:tracePt t="8951" x="4892675" y="1789113"/>
          <p14:tracePt t="8955" x="4908550" y="1804988"/>
          <p14:tracePt t="8964" x="4940300" y="1804988"/>
          <p14:tracePt t="8974" x="4956175" y="1836738"/>
          <p14:tracePt t="8980" x="4972050" y="1852613"/>
          <p14:tracePt t="8994" x="5003800" y="1868488"/>
          <p14:tracePt t="9002" x="5035550" y="1884363"/>
          <p14:tracePt t="9012" x="5051425" y="1916113"/>
          <p14:tracePt t="9023" x="5067300" y="1916113"/>
          <p14:tracePt t="9031" x="5099050" y="1963738"/>
          <p14:tracePt t="9051" x="5114925" y="1979613"/>
          <p14:tracePt t="9061" x="5130800" y="1995488"/>
          <p14:tracePt t="9065" x="5130800" y="2011363"/>
          <p14:tracePt t="9080" x="5162550" y="2027238"/>
          <p14:tracePt t="9103" x="5178425" y="2043113"/>
          <p14:tracePt t="9117" x="5178425" y="2074863"/>
          <p14:tracePt t="9122" x="5178425" y="2090738"/>
          <p14:tracePt t="9134" x="5192713" y="2090738"/>
          <p14:tracePt t="9149" x="5192713" y="2106613"/>
          <p14:tracePt t="9160" x="5208588" y="2122488"/>
          <p14:tracePt t="9171" x="5208588" y="2138363"/>
          <p14:tracePt t="9185" x="5224463" y="2170113"/>
          <p14:tracePt t="9190" x="5240338" y="2170113"/>
          <p14:tracePt t="9199" x="5240338" y="2185988"/>
          <p14:tracePt t="9203" x="5240338" y="2201863"/>
          <p14:tracePt t="9216" x="5240338" y="2217738"/>
          <p14:tracePt t="9230" x="5240338" y="2249488"/>
          <p14:tracePt t="9250" x="5240338" y="2281238"/>
          <p14:tracePt t="9262" x="5240338" y="2312988"/>
          <p14:tracePt t="9268" x="5240338" y="2328863"/>
          <p14:tracePt t="9304" x="5240338" y="2376488"/>
          <p14:tracePt t="9317" x="5240338" y="2422525"/>
          <p14:tracePt t="9325" x="5224463" y="2438400"/>
          <p14:tracePt t="9339" x="5224463" y="2470150"/>
          <p14:tracePt t="9349" x="5224463" y="2486025"/>
          <p14:tracePt t="9357" x="5192713" y="2517775"/>
          <p14:tracePt t="9363" x="5178425" y="2549525"/>
          <p14:tracePt t="9372" x="5178425" y="2565400"/>
          <p14:tracePt t="9397" x="5146675" y="2628900"/>
          <p14:tracePt t="9413" x="5114925" y="2692400"/>
          <p14:tracePt t="9431" x="5035550" y="2755900"/>
          <p14:tracePt t="9435" x="5003800" y="2803525"/>
          <p14:tracePt t="9450" x="4892675" y="2867025"/>
          <p14:tracePt t="9454" x="4797425" y="2898775"/>
          <p14:tracePt t="9466" x="4575175" y="2930525"/>
          <p14:tracePt t="9479" x="4402138" y="2962275"/>
          <p14:tracePt t="9495" x="4291013" y="2978150"/>
          <p14:tracePt t="9519" x="4148138" y="2978150"/>
          <p14:tracePt t="9527" x="4100513" y="2978150"/>
          <p14:tracePt t="9531" x="4037013" y="2978150"/>
          <p14:tracePt t="9538" x="3973513" y="2978150"/>
          <p14:tracePt t="9544" x="3927475" y="2978150"/>
          <p14:tracePt t="9560" x="3816350" y="2978150"/>
          <p14:tracePt t="9580" x="3625850" y="2978150"/>
          <p14:tracePt t="9589" x="3562350" y="2978150"/>
          <p14:tracePt t="9594" x="3482975" y="2978150"/>
          <p14:tracePt t="9608" x="3355975" y="2962275"/>
          <p14:tracePt t="9616" x="3309938" y="2962275"/>
          <p14:tracePt t="9619" x="3246438" y="2962275"/>
          <p14:tracePt t="9630" x="3182938" y="2962275"/>
          <p14:tracePt t="9646" x="3071813" y="2946400"/>
          <p14:tracePt t="9651" x="3024188" y="2946400"/>
          <p14:tracePt t="9668" x="2897188" y="2946400"/>
          <p14:tracePt t="9677" x="2865438" y="2946400"/>
          <p14:tracePt t="9704" x="2786063" y="2914650"/>
          <p14:tracePt t="9713" x="2770188" y="2914650"/>
          <p14:tracePt t="9719" x="2754313" y="2898775"/>
          <p14:tracePt t="9728" x="2740025" y="2882900"/>
          <p14:tracePt t="9751" x="2692400" y="2851150"/>
          <p14:tracePt t="9760" x="2676525" y="2851150"/>
          <p14:tracePt t="9764" x="2676525" y="2835275"/>
          <p14:tracePt t="9779" x="2660650" y="2819400"/>
          <p14:tracePt t="9790" x="2660650" y="2803525"/>
          <p14:tracePt t="9798" x="2644775" y="2787650"/>
          <p14:tracePt t="9810" x="2628900" y="2771775"/>
          <p14:tracePt t="9828" x="2628900" y="2740025"/>
          <p14:tracePt t="9844" x="2628900" y="2692400"/>
          <p14:tracePt t="9849" x="2644775" y="2660650"/>
          <p14:tracePt t="9860" x="2660650" y="2628900"/>
          <p14:tracePt t="9868" x="2692400" y="2581275"/>
          <p14:tracePt t="9884" x="2754313" y="2517775"/>
          <p14:tracePt t="9892" x="2786063" y="2486025"/>
          <p14:tracePt t="9904" x="2881313" y="2406650"/>
          <p14:tracePt t="9913" x="2913063" y="2392363"/>
          <p14:tracePt t="9916" x="2960688" y="2344738"/>
          <p14:tracePt t="9932" x="3071813" y="2281238"/>
          <p14:tracePt t="9939" x="3119438" y="2249488"/>
          <p14:tracePt t="9951" x="3230563" y="2201863"/>
          <p14:tracePt t="9965" x="3341688" y="2170113"/>
          <p14:tracePt t="9980" x="3467100" y="2138363"/>
          <p14:tracePt t="9995" x="3578225" y="2122488"/>
          <p14:tracePt t="10014" x="3736975" y="2106613"/>
          <p14:tracePt t="10020" x="3768725" y="2106613"/>
          <p14:tracePt t="10028" x="3800475" y="2106613"/>
          <p14:tracePt t="10044" x="3863975" y="2106613"/>
          <p14:tracePt t="10047" x="3895725" y="2106613"/>
          <p14:tracePt t="10058" x="3911600" y="2106613"/>
          <p14:tracePt t="10079" x="3973513" y="2122488"/>
          <p14:tracePt t="10086" x="3989388" y="2122488"/>
          <p14:tracePt t="10092" x="4021138" y="2122488"/>
          <p14:tracePt t="10102" x="4037013" y="2122488"/>
          <p14:tracePt t="10110" x="4084638" y="2138363"/>
          <p14:tracePt t="10118" x="4100513" y="2138363"/>
          <p14:tracePt t="10124" x="4116388" y="2138363"/>
          <p14:tracePt t="10131" x="4132263" y="2138363"/>
          <p14:tracePt t="10149" x="4211638" y="2154238"/>
          <p14:tracePt t="10162" x="4259263" y="2170113"/>
          <p14:tracePt t="10166" x="4291013" y="2170113"/>
          <p14:tracePt t="10180" x="4338638" y="2185988"/>
          <p14:tracePt t="10200" x="4402138" y="2201863"/>
          <p14:tracePt t="10214" x="4433888" y="2217738"/>
          <p14:tracePt t="10230" x="4481513" y="2217738"/>
          <p14:tracePt t="10244" x="4529138" y="2233613"/>
          <p14:tracePt t="10247" x="4545013" y="2233613"/>
          <p14:tracePt t="10262" x="4591050" y="2249488"/>
          <p14:tracePt t="10278" x="4622800" y="2265363"/>
          <p14:tracePt t="10293" x="4638675" y="2265363"/>
          <p14:tracePt t="10296" x="4670425" y="2265363"/>
          <p14:tracePt t="10313" x="4686300" y="2281238"/>
          <p14:tracePt t="10325" x="4702175" y="2297113"/>
          <p14:tracePt t="10342" x="4718050" y="2312988"/>
          <p14:tracePt t="10371" x="4749800" y="2312988"/>
          <p14:tracePt t="10398" x="4781550" y="2344738"/>
          <p14:tracePt t="10411" x="4797425" y="2344738"/>
          <p14:tracePt t="10433" x="4797425" y="2360613"/>
          <p14:tracePt t="10436" x="4797425" y="2376488"/>
          <p14:tracePt t="10451" x="4813300" y="2392363"/>
          <p14:tracePt t="10455" x="4829175" y="2392363"/>
          <p14:tracePt t="10461" x="4829175" y="2406650"/>
          <p14:tracePt t="10478" x="4845050" y="2422525"/>
          <p14:tracePt t="10484" x="4860925" y="2438400"/>
          <p14:tracePt t="10493" x="4860925" y="2454275"/>
          <p14:tracePt t="10497" x="4876800" y="2470150"/>
          <p14:tracePt t="10510" x="4892675" y="2501900"/>
          <p14:tracePt t="10527" x="4924425" y="2517775"/>
          <p14:tracePt t="10544" x="4924425" y="2565400"/>
          <p14:tracePt t="10548" x="4940300" y="2565400"/>
          <p14:tracePt t="10557" x="4956175" y="2597150"/>
          <p14:tracePt t="10570" x="4972050" y="2628900"/>
          <p14:tracePt t="10576" x="4987925" y="2660650"/>
          <p14:tracePt t="10584" x="5003800" y="2676525"/>
          <p14:tracePt t="10589" x="5003800" y="2692400"/>
          <p14:tracePt t="10612" x="5019675" y="2740025"/>
          <p14:tracePt t="10616" x="5035550" y="2771775"/>
          <p14:tracePt t="10632" x="5051425" y="2787650"/>
          <p14:tracePt t="10638" x="5051425" y="2803525"/>
          <p14:tracePt t="10646" x="5067300" y="2819400"/>
          <p14:tracePt t="10663" x="5067300" y="2835275"/>
          <p14:tracePt t="10684" x="5083175" y="2851150"/>
          <p14:tracePt t="10697" x="5083175" y="2867025"/>
          <p14:tracePt t="10718" x="5083175" y="2882900"/>
          <p14:tracePt t="10734" x="5083175" y="2898775"/>
          <p14:tracePt t="10767" x="5083175" y="2914650"/>
          <p14:tracePt t="10795" x="5083175" y="2930525"/>
          <p14:tracePt t="11635" x="5083175" y="2946400"/>
          <p14:tracePt t="11659" x="5099050" y="2994025"/>
          <p14:tracePt t="11669" x="5099050" y="3025775"/>
          <p14:tracePt t="11684" x="5099050" y="3073400"/>
          <p14:tracePt t="11697" x="5099050" y="3103563"/>
          <p14:tracePt t="11701" x="5099050" y="3119438"/>
          <p14:tracePt t="11715" x="5099050" y="3182938"/>
          <p14:tracePt t="11732" x="5099050" y="3230563"/>
          <p14:tracePt t="11735" x="5083175" y="3262313"/>
          <p14:tracePt t="11750" x="5067300" y="3309938"/>
          <p14:tracePt t="11760" x="5035550" y="3357563"/>
          <p14:tracePt t="11762" x="5019675" y="3373438"/>
          <p14:tracePt t="11777" x="4987925" y="3452813"/>
          <p14:tracePt t="11792" x="4940300" y="3516313"/>
          <p14:tracePt t="11808" x="4908550" y="3579813"/>
          <p14:tracePt t="11812" x="4908550" y="3611563"/>
          <p14:tracePt t="11827" x="4845050" y="3675063"/>
          <p14:tracePt t="11843" x="4781550" y="3770313"/>
          <p14:tracePt t="11847" x="4733925" y="3832225"/>
          <p14:tracePt t="11856" x="4670425" y="3879850"/>
          <p14:tracePt t="11866" x="4591050" y="3959225"/>
          <p14:tracePt t="11869" x="4529138" y="4006850"/>
          <p14:tracePt t="11875" x="4449763" y="4070350"/>
          <p14:tracePt t="11884" x="4386263" y="4133850"/>
          <p14:tracePt t="11888" x="4322763" y="4181475"/>
          <p14:tracePt t="11902" x="4211638" y="4244975"/>
          <p14:tracePt t="11910" x="4164013" y="4260850"/>
          <p14:tracePt t="11932" x="4068763" y="4292600"/>
          <p14:tracePt t="11936" x="4037013" y="4308475"/>
          <p14:tracePt t="11944" x="3989388" y="4308475"/>
          <p14:tracePt t="11951" x="3959225" y="4308475"/>
          <p14:tracePt t="11965" x="3832225" y="4308475"/>
          <p14:tracePt t="11975" x="3752850" y="4292600"/>
          <p14:tracePt t="11978" x="3641725" y="4276725"/>
          <p14:tracePt t="11993" x="3387725" y="4213225"/>
          <p14:tracePt t="11998" x="3294063" y="4197350"/>
          <p14:tracePt t="12009" x="3214688" y="4181475"/>
          <p14:tracePt t="12012" x="3151188" y="4181475"/>
          <p14:tracePt t="12027" x="3040063" y="4133850"/>
          <p14:tracePt t="12042" x="2960688" y="4117975"/>
          <p14:tracePt t="12063" x="2833688" y="4070350"/>
          <p14:tracePt t="12077" x="2724150" y="4022725"/>
          <p14:tracePt t="12092" x="2644775" y="3990975"/>
          <p14:tracePt t="12112" x="2517775" y="3927475"/>
          <p14:tracePt t="12125" x="2454275" y="3911600"/>
          <p14:tracePt t="12134" x="2438400" y="3895725"/>
          <p14:tracePt t="12143" x="2406650" y="3863975"/>
          <p14:tracePt t="12152" x="2390775" y="3863975"/>
          <p14:tracePt t="12159" x="2374900" y="3863975"/>
          <p14:tracePt t="12165" x="2374900" y="3848100"/>
          <p14:tracePt t="12172" x="2359025" y="3832225"/>
          <p14:tracePt t="12180" x="2343150" y="3816350"/>
          <p14:tracePt t="12197" x="2343150" y="3800475"/>
          <p14:tracePt t="12200" x="2343150" y="3784600"/>
          <p14:tracePt t="12211" x="2343150" y="3770313"/>
          <p14:tracePt t="12229" x="2343150" y="3738563"/>
          <p14:tracePt t="12243" x="2343150" y="3690938"/>
          <p14:tracePt t="12264" x="2470150" y="3595688"/>
          <p14:tracePt t="12277" x="2565400" y="3500438"/>
          <p14:tracePt t="12296" x="2708275" y="3373438"/>
          <p14:tracePt t="12310" x="2801938" y="3309938"/>
          <p14:tracePt t="12328" x="2897188" y="3278188"/>
          <p14:tracePt t="12334" x="2960688" y="3246438"/>
          <p14:tracePt t="12339" x="3008313" y="3230563"/>
          <p14:tracePt t="12353" x="3135313" y="3182938"/>
          <p14:tracePt t="12360" x="3198813" y="3167063"/>
          <p14:tracePt t="12364" x="3294063" y="3151188"/>
          <p14:tracePt t="12388" x="3451225" y="3087688"/>
          <p14:tracePt t="12399" x="3562350" y="3057525"/>
          <p14:tracePt t="12409" x="3594100" y="3057525"/>
          <p14:tracePt t="12419" x="3625850" y="3057525"/>
          <p14:tracePt t="12424" x="3657600" y="3041650"/>
          <p14:tracePt t="12434" x="3721100" y="3025775"/>
          <p14:tracePt t="12450" x="3832225" y="3025775"/>
          <p14:tracePt t="12454" x="3879850" y="3025775"/>
          <p14:tracePt t="12463" x="3943350" y="3025775"/>
          <p14:tracePt t="12484" x="4148138" y="3025775"/>
          <p14:tracePt t="12496" x="4259263" y="3025775"/>
          <p14:tracePt t="12514" x="4370388" y="3025775"/>
          <p14:tracePt t="12525" x="4433888" y="3025775"/>
          <p14:tracePt t="12544" x="4513263" y="3041650"/>
          <p14:tracePt t="12563" x="4560888" y="3041650"/>
          <p14:tracePt t="12575" x="4606925" y="3057525"/>
          <p14:tracePt t="12577" x="4638675" y="3073400"/>
          <p14:tracePt t="12594" x="4702175" y="3073400"/>
          <p14:tracePt t="12603" x="4733925" y="3073400"/>
          <p14:tracePt t="12608" x="4765675" y="3073400"/>
          <p14:tracePt t="12616" x="4781550" y="3087688"/>
          <p14:tracePt t="12627" x="4845050" y="3103563"/>
          <p14:tracePt t="12636" x="4860925" y="3103563"/>
          <p14:tracePt t="12642" x="4892675" y="3119438"/>
          <p14:tracePt t="12653" x="4924425" y="3119438"/>
          <p14:tracePt t="12663" x="4924425" y="3135313"/>
          <p14:tracePt t="12670" x="4940300" y="3135313"/>
          <p14:tracePt t="12683" x="4972050" y="3151188"/>
          <p14:tracePt t="12698" x="5003800" y="3151188"/>
          <p14:tracePt t="12703" x="5019675" y="3167063"/>
          <p14:tracePt t="12714" x="5035550" y="3182938"/>
          <p14:tracePt t="12718" x="5051425" y="3182938"/>
          <p14:tracePt t="12727" x="5051425" y="3198813"/>
          <p14:tracePt t="12730" x="5067300" y="3214688"/>
          <p14:tracePt t="12742" x="5083175" y="3214688"/>
          <p14:tracePt t="12744" x="5083175" y="3230563"/>
          <p14:tracePt t="12759" x="5099050" y="3246438"/>
          <p14:tracePt t="12775" x="5130800" y="3262313"/>
          <p14:tracePt t="12795" x="5146675" y="3294063"/>
          <p14:tracePt t="12809" x="5162550" y="3309938"/>
          <p14:tracePt t="12824" x="5162550" y="3325813"/>
          <p14:tracePt t="12844" x="5192713" y="3357563"/>
          <p14:tracePt t="12852" x="5192713" y="3373438"/>
          <p14:tracePt t="12859" x="5208588" y="3373438"/>
          <p14:tracePt t="12863" x="5208588" y="3389313"/>
          <p14:tracePt t="12875" x="5208588" y="3405188"/>
          <p14:tracePt t="12897" x="5208588" y="3421063"/>
          <p14:tracePt t="12908" x="5208588" y="3468688"/>
          <p14:tracePt t="12918" x="5208588" y="3500438"/>
          <p14:tracePt t="12927" x="5192713" y="3516313"/>
          <p14:tracePt t="12947" x="5099050" y="3611563"/>
          <p14:tracePt t="12953" x="5067300" y="3643313"/>
          <p14:tracePt t="12959" x="5019675" y="3659188"/>
          <p14:tracePt t="12968" x="4972050" y="3690938"/>
          <p14:tracePt t="12974" x="4908550" y="3722688"/>
          <p14:tracePt t="12981" x="4860925" y="3738563"/>
          <p14:tracePt t="12993" x="4797425" y="3754438"/>
          <p14:tracePt t="13011" x="4733925" y="3770313"/>
          <p14:tracePt t="13026" x="4670425" y="3784600"/>
          <p14:tracePt t="13028" x="4622800" y="3784600"/>
          <p14:tracePt t="13045" x="4481513" y="3816350"/>
          <p14:tracePt t="13059" x="4243388" y="3832225"/>
          <p14:tracePt t="13062" x="4132263" y="3832225"/>
          <p14:tracePt t="13075" x="4005263" y="3832225"/>
          <p14:tracePt t="13078" x="3895725" y="3832225"/>
          <p14:tracePt t="13094" x="3752850" y="3832225"/>
          <p14:tracePt t="13100" x="3689350" y="3832225"/>
          <p14:tracePt t="13109" x="3657600" y="3832225"/>
          <p14:tracePt t="13112" x="3609975" y="3832225"/>
          <p14:tracePt t="13120" x="3546475" y="3832225"/>
          <p14:tracePt t="13135" x="3451225" y="3832225"/>
          <p14:tracePt t="13143" x="3387725" y="3816350"/>
          <p14:tracePt t="13147" x="3325813" y="3800475"/>
          <p14:tracePt t="13157" x="3262313" y="3800475"/>
          <p14:tracePt t="13179" x="3103563" y="3754438"/>
          <p14:tracePt t="13183" x="3040063" y="3738563"/>
          <p14:tracePt t="13192" x="2976563" y="3706813"/>
          <p14:tracePt t="13196" x="2944813" y="3690938"/>
          <p14:tracePt t="13202" x="2897188" y="3675063"/>
          <p14:tracePt t="13210" x="2865438" y="3659188"/>
          <p14:tracePt t="13229" x="2801938" y="3627438"/>
          <p14:tracePt t="13243" x="2770188" y="3611563"/>
          <p14:tracePt t="13260" x="2754313" y="3595688"/>
          <p14:tracePt t="13275" x="2740025" y="3579813"/>
          <p14:tracePt t="13294" x="2724150" y="3579813"/>
          <p14:tracePt t="13308" x="2724150" y="3563938"/>
          <p14:tracePt t="13328" x="2708275" y="3548063"/>
          <p14:tracePt t="13352" x="2708275" y="3532188"/>
          <p14:tracePt t="13359" x="2708275" y="3516313"/>
          <p14:tracePt t="13389" x="2708275" y="3452813"/>
          <p14:tracePt t="13404" x="2754313" y="3389313"/>
          <p14:tracePt t="13415" x="2770188" y="3357563"/>
          <p14:tracePt t="13429" x="2817813" y="3294063"/>
          <p14:tracePt t="13444" x="2913063" y="3246438"/>
          <p14:tracePt t="13451" x="3040063" y="3182938"/>
          <p14:tracePt t="13465" x="3167063" y="3135313"/>
          <p14:tracePt t="13475" x="3214688" y="3103563"/>
          <p14:tracePt t="13477" x="3278188" y="3087688"/>
          <p14:tracePt t="13493" x="3341688" y="3057525"/>
          <p14:tracePt t="13509" x="3387725" y="3041650"/>
          <p14:tracePt t="13512" x="3419475" y="3025775"/>
          <p14:tracePt t="13535" x="3546475" y="3009900"/>
          <p14:tracePt t="13543" x="3609975" y="3009900"/>
          <p14:tracePt t="13547" x="3705225" y="3009900"/>
          <p14:tracePt t="13555" x="3784600" y="3009900"/>
          <p14:tracePt t="13560" x="3895725" y="3025775"/>
          <p14:tracePt t="13569" x="3989388" y="3025775"/>
          <p14:tracePt t="13575" x="4100513" y="3041650"/>
          <p14:tracePt t="13593" x="4211638" y="3041650"/>
          <p14:tracePt t="13599" x="4275138" y="3057525"/>
          <p14:tracePt t="13605" x="4291013" y="3057525"/>
          <p14:tracePt t="13616" x="4386263" y="3073400"/>
          <p14:tracePt t="13627" x="4418013" y="3073400"/>
          <p14:tracePt t="13633" x="4449763" y="3073400"/>
          <p14:tracePt t="13638" x="4481513" y="3073400"/>
          <p14:tracePt t="13646" x="4529138" y="3087688"/>
          <p14:tracePt t="13653" x="4575175" y="3103563"/>
          <p14:tracePt t="13660" x="4622800" y="3119438"/>
          <p14:tracePt t="13665" x="4670425" y="3135313"/>
          <p14:tracePt t="13675" x="4733925" y="3135313"/>
          <p14:tracePt t="13696" x="4829175" y="3167063"/>
          <p14:tracePt t="13713" x="4892675" y="3182938"/>
          <p14:tracePt t="13729" x="4972050" y="3198813"/>
          <p14:tracePt t="13734" x="4987925" y="3198813"/>
          <p14:tracePt t="13744" x="5003800" y="3214688"/>
          <p14:tracePt t="13762" x="5067300" y="3246438"/>
          <p14:tracePt t="13780" x="5114925" y="3262313"/>
          <p14:tracePt t="13793" x="5146675" y="3294063"/>
          <p14:tracePt t="13796" x="5162550" y="3294063"/>
          <p14:tracePt t="13810" x="5178425" y="3309938"/>
          <p14:tracePt t="13813" x="5192713" y="3325813"/>
          <p14:tracePt t="13825" x="5224463" y="3357563"/>
          <p14:tracePt t="13843" x="5256213" y="3389313"/>
          <p14:tracePt t="13846" x="5272088" y="3405188"/>
          <p14:tracePt t="13855" x="5287963" y="3421063"/>
          <p14:tracePt t="13860" x="5303838" y="3421063"/>
          <p14:tracePt t="13867" x="5319713" y="3436938"/>
          <p14:tracePt t="13882" x="5319713" y="3452813"/>
          <p14:tracePt t="13895" x="5335588" y="3468688"/>
          <p14:tracePt t="13902" x="5351463" y="3500438"/>
          <p14:tracePt t="13909" x="5367338" y="3500438"/>
          <p14:tracePt t="13930" x="5383213" y="3532188"/>
          <p14:tracePt t="13948" x="5399088" y="3548063"/>
          <p14:tracePt t="13964" x="5414963" y="3563938"/>
          <p14:tracePt t="13997" x="5430838" y="3579813"/>
          <p14:tracePt t="14008" x="5430838" y="3595688"/>
          <p14:tracePt t="14080" x="5430838" y="3611563"/>
          <p14:tracePt t="15948" x="5430838" y="3627438"/>
          <p14:tracePt t="15963" x="5430838" y="3659188"/>
          <p14:tracePt t="15971" x="5430838" y="3706813"/>
          <p14:tracePt t="15985" x="5430838" y="3754438"/>
          <p14:tracePt t="15996" x="5430838" y="3800475"/>
          <p14:tracePt t="16000" x="5414963" y="3832225"/>
          <p14:tracePt t="16016" x="5383213" y="3943350"/>
          <p14:tracePt t="16025" x="5367338" y="3990975"/>
          <p14:tracePt t="16032" x="5351463" y="4006850"/>
          <p14:tracePt t="16044" x="5335588" y="4070350"/>
          <p14:tracePt t="16064" x="5303838" y="4149725"/>
          <p14:tracePt t="16073" x="5272088" y="4181475"/>
          <p14:tracePt t="16100" x="5162550" y="4308475"/>
          <p14:tracePt t="16104" x="5067300" y="4387850"/>
          <p14:tracePt t="16110" x="4940300" y="4465638"/>
          <p14:tracePt t="16115" x="4781550" y="4576763"/>
          <p14:tracePt t="16123" x="4606925" y="4640263"/>
          <p14:tracePt t="16141" x="4211638" y="4799013"/>
          <p14:tracePt t="16175" x="3768725" y="4862513"/>
          <p14:tracePt t="16180" x="3721100" y="4862513"/>
          <p14:tracePt t="16195" x="3594100" y="4862513"/>
          <p14:tracePt t="16214" x="3498850" y="4862513"/>
          <p14:tracePt t="16225" x="3482975" y="4862513"/>
          <p14:tracePt t="16232" x="3451225" y="4862513"/>
          <p14:tracePt t="16246" x="3435350" y="4862513"/>
          <p14:tracePt t="16253" x="3419475" y="4862513"/>
          <p14:tracePt t="16260" x="3403600" y="4862513"/>
          <p14:tracePt t="16286" x="3387725" y="4846638"/>
          <p14:tracePt t="16296" x="3371850" y="4830763"/>
          <p14:tracePt t="16313" x="3325813" y="4783138"/>
          <p14:tracePt t="16327" x="3309938" y="4735513"/>
          <p14:tracePt t="16330" x="3294063" y="4719638"/>
          <p14:tracePt t="16338" x="3278188" y="4703763"/>
          <p14:tracePt t="16349" x="3246438" y="4640263"/>
          <p14:tracePt t="16357" x="3246438" y="4624388"/>
          <p14:tracePt t="16391" x="3230563" y="4545013"/>
          <p14:tracePt t="16409" x="3230563" y="4481513"/>
          <p14:tracePt t="16422" x="3230563" y="4419600"/>
          <p14:tracePt t="16433" x="3246438" y="4340225"/>
          <p14:tracePt t="16439" x="3262313" y="4292600"/>
          <p14:tracePt t="16451" x="3278188" y="4244975"/>
          <p14:tracePt t="16457" x="3294063" y="4197350"/>
          <p14:tracePt t="16460" x="3325813" y="4149725"/>
          <p14:tracePt t="16465" x="3341688" y="4086225"/>
          <p14:tracePt t="16478" x="3371850" y="4038600"/>
          <p14:tracePt t="16480" x="3419475" y="4006850"/>
          <p14:tracePt t="16494" x="3498850" y="3927475"/>
          <p14:tracePt t="16516" x="3625850" y="3832225"/>
          <p14:tracePt t="16524" x="3689350" y="3800475"/>
          <p14:tracePt t="16528" x="3736975" y="3784600"/>
          <p14:tracePt t="16539" x="3800475" y="3770313"/>
          <p14:tracePt t="16547" x="3832225" y="3738563"/>
          <p14:tracePt t="16560" x="3927475" y="3722688"/>
          <p14:tracePt t="16567" x="3989388" y="3706813"/>
          <p14:tracePt t="16570" x="4037013" y="3706813"/>
          <p14:tracePt t="16576" x="4116388" y="3706813"/>
          <p14:tracePt t="16600" x="4418013" y="3706813"/>
          <p14:tracePt t="16604" x="4513263" y="3738563"/>
          <p14:tracePt t="16611" x="4591050" y="3754438"/>
          <p14:tracePt t="16618" x="4654550" y="3784600"/>
          <p14:tracePt t="16625" x="4718050" y="3800475"/>
          <p14:tracePt t="16640" x="4829175" y="3863975"/>
          <p14:tracePt t="16664" x="4940300" y="3959225"/>
          <p14:tracePt t="16681" x="5003800" y="4054475"/>
          <p14:tracePt t="16697" x="5035550" y="4117975"/>
          <p14:tracePt t="16715" x="5067300" y="4149725"/>
          <p14:tracePt t="16725" x="5067300" y="4165600"/>
          <p14:tracePt t="16747" x="5083175" y="4197350"/>
          <p14:tracePt t="16754" x="5083175" y="4213225"/>
          <p14:tracePt t="16764" x="5083175" y="4229100"/>
          <p14:tracePt t="16774" x="5083175" y="4244975"/>
          <p14:tracePt t="16806" x="5083175" y="4308475"/>
          <p14:tracePt t="16812" x="5083175" y="4324350"/>
          <p14:tracePt t="16821" x="5083175" y="4340225"/>
          <p14:tracePt t="16832" x="5067300" y="4356100"/>
          <p14:tracePt t="16841" x="5067300" y="4371975"/>
          <p14:tracePt t="16862" x="5051425" y="4387850"/>
          <p14:tracePt t="16867" x="5051425" y="4403725"/>
          <p14:tracePt t="16874" x="5035550" y="4419600"/>
          <p14:tracePt t="16900" x="4972050" y="4451350"/>
          <p14:tracePt t="16904" x="4924425" y="4481513"/>
          <p14:tracePt t="16909" x="4876800" y="4497388"/>
          <p14:tracePt t="16918" x="4813300" y="4513263"/>
          <p14:tracePt t="16930" x="4654550" y="4545013"/>
          <p14:tracePt t="16944" x="4545013" y="4560888"/>
          <p14:tracePt t="16961" x="4465638" y="4576763"/>
          <p14:tracePt t="16978" x="4386263" y="4576763"/>
          <p14:tracePt t="16999" x="4291013" y="4576763"/>
          <p14:tracePt t="17015" x="4227513" y="4560888"/>
          <p14:tracePt t="17027" x="4179888" y="4545013"/>
          <p14:tracePt t="17043" x="4132263" y="4513263"/>
          <p14:tracePt t="17046" x="4100513" y="4497388"/>
          <p14:tracePt t="17060" x="4021138" y="4481513"/>
          <p14:tracePt t="17084" x="3973513" y="4435475"/>
          <p14:tracePt t="17091" x="3959225" y="4419600"/>
          <p14:tracePt t="17117" x="3911600" y="4308475"/>
          <p14:tracePt t="17126" x="3911600" y="4260850"/>
          <p14:tracePt t="17146" x="3927475" y="4117975"/>
          <p14:tracePt t="17151" x="3943350" y="4070350"/>
          <p14:tracePt t="17159" x="3959225" y="4022725"/>
          <p14:tracePt t="17179" x="4005263" y="3911600"/>
          <p14:tracePt t="17195" x="4068763" y="3848100"/>
          <p14:tracePt t="17210" x="4100513" y="3800475"/>
          <p14:tracePt t="17213" x="4116388" y="3784600"/>
          <p14:tracePt t="17227" x="4179888" y="3754438"/>
          <p14:tracePt t="17246" x="4211638" y="3722688"/>
          <p14:tracePt t="17250" x="4259263" y="3722688"/>
          <p14:tracePt t="17263" x="4322763" y="3706813"/>
          <p14:tracePt t="17268" x="4354513" y="3706813"/>
          <p14:tracePt t="17278" x="4402138" y="3706813"/>
          <p14:tracePt t="17295" x="4545013" y="3754438"/>
          <p14:tracePt t="17317" x="4654550" y="3816350"/>
          <p14:tracePt t="17320" x="4702175" y="3832225"/>
          <p14:tracePt t="17324" x="4718050" y="3879850"/>
          <p14:tracePt t="17334" x="4765675" y="3895725"/>
          <p14:tracePt t="17340" x="4797425" y="3927475"/>
          <p14:tracePt t="17359" x="4845050" y="3990975"/>
          <p14:tracePt t="17382" x="4892675" y="4070350"/>
          <p14:tracePt t="17397" x="4908550" y="4117975"/>
          <p14:tracePt t="17404" x="4908550" y="4133850"/>
          <p14:tracePt t="17431" x="4924425" y="4181475"/>
          <p14:tracePt t="17438" x="4940300" y="4213225"/>
          <p14:tracePt t="17452" x="4956175" y="4229100"/>
          <p14:tracePt t="17459" x="4956175" y="4244975"/>
          <p14:tracePt t="17483" x="4956175" y="4260850"/>
          <p14:tracePt t="17494" x="4956175" y="4292600"/>
          <p14:tracePt t="17515" x="4956175" y="4324350"/>
          <p14:tracePt t="17536" x="4956175" y="4371975"/>
          <p14:tracePt t="17546" x="4956175" y="4403725"/>
          <p14:tracePt t="17551" x="4956175" y="4419600"/>
          <p14:tracePt t="17581" x="4956175" y="4435475"/>
          <p14:tracePt t="17592" x="4956175" y="4451350"/>
          <p14:tracePt t="17602" x="4956175" y="4465638"/>
          <p14:tracePt t="17631" x="4956175" y="4481513"/>
          <p14:tracePt t="18034" x="4924425" y="4513263"/>
          <p14:tracePt t="18064" x="4797425" y="4703763"/>
          <p14:tracePt t="18077" x="4765675" y="4751388"/>
          <p14:tracePt t="18085" x="4670425" y="4830763"/>
          <p14:tracePt t="18093" x="4638675" y="4862513"/>
          <p14:tracePt t="18102" x="4591050" y="4910138"/>
          <p14:tracePt t="18113" x="4497388" y="4973638"/>
          <p14:tracePt t="18123" x="4433888" y="5005388"/>
          <p14:tracePt t="18127" x="4386263" y="5037138"/>
          <p14:tracePt t="18133" x="4322763" y="5068888"/>
          <p14:tracePt t="18149" x="4164013" y="5162550"/>
          <p14:tracePt t="18156" x="4084638" y="5194300"/>
          <p14:tracePt t="18165" x="3989388" y="5257800"/>
          <p14:tracePt t="18170" x="3879850" y="5289550"/>
          <p14:tracePt t="18179" x="3752850" y="5321300"/>
          <p14:tracePt t="18183" x="3673475" y="5384800"/>
          <p14:tracePt t="18193" x="3514725" y="5432425"/>
          <p14:tracePt t="18208" x="3387725" y="5448300"/>
          <p14:tracePt t="18227" x="3294063" y="5464175"/>
          <p14:tracePt t="18233" x="3230563" y="5464175"/>
          <p14:tracePt t="18236" x="3167063" y="5464175"/>
          <p14:tracePt t="18243" x="3135313" y="5464175"/>
          <p14:tracePt t="18259" x="3040063" y="5464175"/>
          <p14:tracePt t="18280" x="2976563" y="5448300"/>
          <p14:tracePt t="18297" x="2944813" y="5432425"/>
          <p14:tracePt t="18319" x="2928938" y="5416550"/>
          <p14:tracePt t="18324" x="2928938" y="5384800"/>
          <p14:tracePt t="18344" x="2928938" y="5337175"/>
          <p14:tracePt t="18357" x="2928938" y="5289550"/>
          <p14:tracePt t="18361" x="2944813" y="5257800"/>
          <p14:tracePt t="18376" x="2944813" y="5226050"/>
          <p14:tracePt t="18385" x="2976563" y="5162550"/>
          <p14:tracePt t="18404" x="3040063" y="5100638"/>
          <p14:tracePt t="18417" x="3119438" y="5021263"/>
          <p14:tracePt t="18433" x="3198813" y="4957763"/>
          <p14:tracePt t="18436" x="3214688" y="4941888"/>
          <p14:tracePt t="18453" x="3325813" y="4878388"/>
          <p14:tracePt t="18463" x="3482975" y="4814888"/>
          <p14:tracePt t="18478" x="3689350" y="4751388"/>
          <p14:tracePt t="18494" x="3848100" y="4735513"/>
          <p14:tracePt t="18512" x="3989388" y="4719638"/>
          <p14:tracePt t="18523" x="4037013" y="4719638"/>
          <p14:tracePt t="18544" x="4148138" y="4719638"/>
          <p14:tracePt t="18549" x="4195763" y="4735513"/>
          <p14:tracePt t="18570" x="4322763" y="4767263"/>
          <p14:tracePt t="18577" x="4386263" y="4783138"/>
          <p14:tracePt t="18583" x="4449763" y="4799013"/>
          <p14:tracePt t="18602" x="4606925" y="4862513"/>
          <p14:tracePt t="18610" x="4670425" y="4878388"/>
          <p14:tracePt t="18626" x="4749800" y="4894263"/>
          <p14:tracePt t="18640" x="4781550" y="4910138"/>
          <p14:tracePt t="18644" x="4797425" y="4910138"/>
          <p14:tracePt t="18669" x="4829175" y="4926013"/>
          <p14:tracePt t="18672" x="4845050" y="4941888"/>
          <p14:tracePt t="18699" x="4860925" y="4941888"/>
          <p14:tracePt t="18716" x="4876800" y="4973638"/>
          <p14:tracePt t="18726" x="4876800" y="4989513"/>
          <p14:tracePt t="18749" x="4892675" y="5021263"/>
          <p14:tracePt t="18764" x="4892675" y="5037138"/>
          <p14:tracePt t="18773" x="4892675" y="5053013"/>
          <p14:tracePt t="18788" x="4892675" y="5068888"/>
          <p14:tracePt t="18793" x="4892675" y="5084763"/>
          <p14:tracePt t="18807" x="4892675" y="5100638"/>
          <p14:tracePt t="18811" x="4892675" y="5132388"/>
          <p14:tracePt t="18822" x="4892675" y="5162550"/>
          <p14:tracePt t="18840" x="4860925" y="5226050"/>
          <p14:tracePt t="18845" x="4845050" y="5257800"/>
          <p14:tracePt t="18856" x="4813300" y="5289550"/>
          <p14:tracePt t="18860" x="4781550" y="5337175"/>
          <p14:tracePt t="18865" x="4733925" y="5384800"/>
          <p14:tracePt t="18872" x="4686300" y="5416550"/>
          <p14:tracePt t="18890" x="4606925" y="5464175"/>
          <p14:tracePt t="18892" x="4545013" y="5495925"/>
          <p14:tracePt t="18912" x="4433888" y="5575300"/>
          <p14:tracePt t="18922" x="4275138" y="5638800"/>
          <p14:tracePt t="18935" x="4164013" y="5654675"/>
          <p14:tracePt t="18944" x="3863975" y="5718175"/>
          <p14:tracePt t="18952" x="3721100" y="5749925"/>
          <p14:tracePt t="18957" x="3562350" y="5749925"/>
          <p14:tracePt t="18983" x="3309938" y="5781675"/>
          <p14:tracePt t="18992" x="3198813" y="5797550"/>
          <p14:tracePt t="18997" x="3135313" y="5797550"/>
          <p14:tracePt t="19013" x="3008313" y="5797550"/>
          <p14:tracePt t="19036" x="2754313" y="5765800"/>
          <p14:tracePt t="19047" x="2597150" y="5718175"/>
          <p14:tracePt t="19060" x="2533650" y="5686425"/>
          <p14:tracePt t="19070" x="2438400" y="5638800"/>
          <p14:tracePt t="19076" x="2422525" y="5607050"/>
          <p14:tracePt t="19080" x="2390775" y="5591175"/>
          <p14:tracePt t="19090" x="2359025" y="5575300"/>
          <p14:tracePt t="19093" x="2343150" y="5559425"/>
          <p14:tracePt t="19106" x="2327275" y="5511800"/>
          <p14:tracePt t="19122" x="2279650" y="5448300"/>
          <p14:tracePt t="19139" x="2263775" y="5384800"/>
          <p14:tracePt t="19168" x="2247900" y="5226050"/>
          <p14:tracePt t="19172" x="2247900" y="5178425"/>
          <p14:tracePt t="19179" x="2263775" y="5146675"/>
          <p14:tracePt t="19183" x="2279650" y="5100638"/>
          <p14:tracePt t="19195" x="2311400" y="5053013"/>
          <p14:tracePt t="19212" x="2406650" y="4926013"/>
          <p14:tracePt t="19228" x="2470150" y="4830763"/>
          <p14:tracePt t="19241" x="2565400" y="4751388"/>
          <p14:tracePt t="19256" x="2676525" y="4672013"/>
          <p14:tracePt t="19259" x="2724150" y="4640263"/>
          <p14:tracePt t="19273" x="2801938" y="4592638"/>
          <p14:tracePt t="19290" x="2897188" y="4545013"/>
          <p14:tracePt t="19294" x="2928938" y="4529138"/>
          <p14:tracePt t="19306" x="2944813" y="4513263"/>
          <p14:tracePt t="19311" x="2976563" y="4497388"/>
          <p14:tracePt t="19322" x="3055938" y="4481513"/>
          <p14:tracePt t="19339" x="3135313" y="4451350"/>
          <p14:tracePt t="19342" x="3198813" y="4435475"/>
          <p14:tracePt t="19359" x="3309938" y="4419600"/>
          <p14:tracePt t="19365" x="3355975" y="4403725"/>
          <p14:tracePt t="19374" x="3435350" y="4403725"/>
          <p14:tracePt t="19410" x="3721100" y="4403725"/>
          <p14:tracePt t="19425" x="3848100" y="4451350"/>
          <p14:tracePt t="19445" x="4037013" y="4513263"/>
          <p14:tracePt t="19457" x="4116388" y="4545013"/>
          <p14:tracePt t="19467" x="4179888" y="4560888"/>
          <p14:tracePt t="19498" x="4211638" y="4576763"/>
          <p14:tracePt t="19519" x="4243388" y="4592638"/>
          <p14:tracePt t="19531" x="4259263" y="4592638"/>
          <p14:tracePt t="19559" x="4275138" y="4592638"/>
          <p14:tracePt t="19582" x="4275138" y="4608513"/>
          <p14:tracePt t="19614" x="4291013" y="4608513"/>
          <p14:tracePt t="19637" x="4306888" y="4640263"/>
          <p14:tracePt t="19655" x="4306888" y="4672013"/>
          <p14:tracePt t="19660" x="4322763" y="4672013"/>
          <p14:tracePt t="19676" x="4338638" y="4687888"/>
          <p14:tracePt t="19685" x="4338638" y="4703763"/>
          <p14:tracePt t="19696" x="4354513" y="4719638"/>
          <p14:tracePt t="19709" x="4354513" y="4735513"/>
          <p14:tracePt t="19732" x="4370388" y="4767263"/>
          <p14:tracePt t="19747" x="4386263" y="4862513"/>
          <p14:tracePt t="19752" x="4386263" y="4878388"/>
          <p14:tracePt t="19761" x="4402138" y="4941888"/>
          <p14:tracePt t="19781" x="4418013" y="5068888"/>
          <p14:tracePt t="19789" x="4418013" y="5100638"/>
          <p14:tracePt t="19795" x="4418013" y="5116513"/>
          <p14:tracePt t="19808" x="4418013" y="5162550"/>
          <p14:tracePt t="19820" x="4418013" y="5178425"/>
          <p14:tracePt t="19826" x="4418013" y="5194300"/>
          <p14:tracePt t="19852" x="4418013" y="5210175"/>
          <p14:tracePt t="19862" x="4418013" y="5226050"/>
          <p14:tracePt t="19875" x="4418013" y="5241925"/>
          <p14:tracePt t="19904" x="4402138" y="5241925"/>
          <p14:tracePt t="19914" x="4386263" y="5257800"/>
          <p14:tracePt t="19921" x="4370388" y="5257800"/>
          <p14:tracePt t="19934" x="4306888" y="5273675"/>
          <p14:tracePt t="19948" x="4243388" y="5273675"/>
          <p14:tracePt t="19965" x="4195763" y="5273675"/>
          <p14:tracePt t="19969" x="4164013" y="5273675"/>
          <p14:tracePt t="19982" x="4116388" y="5273675"/>
          <p14:tracePt t="20017" x="4005263" y="5257800"/>
          <p14:tracePt t="20037" x="3927475" y="5210175"/>
          <p14:tracePt t="20050" x="3832225" y="5162550"/>
          <p14:tracePt t="20063" x="3800475" y="5146675"/>
          <p14:tracePt t="20079" x="3768725" y="5116513"/>
          <p14:tracePt t="20083" x="3752850" y="5116513"/>
          <p14:tracePt t="20096" x="3736975" y="5100638"/>
          <p14:tracePt t="20107" x="3721100" y="5084763"/>
          <p14:tracePt t="20110" x="3721100" y="5068888"/>
          <p14:tracePt t="20132" x="3705225" y="5053013"/>
          <p14:tracePt t="20140" x="3689350" y="5037138"/>
          <p14:tracePt t="20172" x="3689350" y="5005388"/>
          <p14:tracePt t="20184" x="3689350" y="4989513"/>
          <p14:tracePt t="20202" x="3721100" y="4957763"/>
          <p14:tracePt t="20225" x="3768725" y="4926013"/>
          <p14:tracePt t="20234" x="3784600" y="4910138"/>
          <p14:tracePt t="20246" x="3784600" y="4894263"/>
          <p14:tracePt t="20262" x="3832225" y="4862513"/>
          <p14:tracePt t="20278" x="3848100" y="4846638"/>
          <p14:tracePt t="20291" x="3863975" y="4846638"/>
          <p14:tracePt t="20313" x="3927475" y="4830763"/>
          <p14:tracePt t="20323" x="3943350" y="4814888"/>
          <p14:tracePt t="20329" x="3959225" y="4814888"/>
          <p14:tracePt t="20343" x="4005263" y="4799013"/>
          <p14:tracePt t="20354" x="4052888" y="4799013"/>
          <p14:tracePt t="20358" x="4068763" y="4799013"/>
          <p14:tracePt t="20370" x="4084638" y="4799013"/>
          <p14:tracePt t="20401" x="4164013" y="4814888"/>
          <p14:tracePt t="20413" x="4211638" y="4830763"/>
          <p14:tracePt t="20425" x="4259263" y="4830763"/>
          <p14:tracePt t="20439" x="4275138" y="4846638"/>
          <p14:tracePt t="20445" x="4306888" y="4862513"/>
          <p14:tracePt t="20451" x="4306888" y="4878388"/>
          <p14:tracePt t="20465" x="4338638" y="4878388"/>
          <p14:tracePt t="20479" x="4354513" y="4894263"/>
          <p14:tracePt t="20499" x="4386263" y="4926013"/>
          <p14:tracePt t="20514" x="4402138" y="4957763"/>
          <p14:tracePt t="20531" x="4418013" y="4989513"/>
          <p14:tracePt t="20546" x="4418013" y="5005388"/>
          <p14:tracePt t="20563" x="4418013" y="5021263"/>
          <p14:tracePt t="20570" x="4418013" y="5037138"/>
          <p14:tracePt t="20580" x="4418013" y="5053013"/>
          <p14:tracePt t="20595" x="4418013" y="5084763"/>
          <p14:tracePt t="20609" x="4402138" y="5116513"/>
          <p14:tracePt t="20635" x="4370388" y="5210175"/>
          <p14:tracePt t="20646" x="4354513" y="5273675"/>
          <p14:tracePt t="20656" x="4338638" y="5273675"/>
          <p14:tracePt t="20665" x="4322763" y="5321300"/>
          <p14:tracePt t="20681" x="4306888" y="5337175"/>
          <p14:tracePt t="20686" x="4306888" y="5353050"/>
          <p14:tracePt t="20697" x="4306888" y="5368925"/>
          <p14:tracePt t="20708" x="4291013" y="5368925"/>
          <p14:tracePt t="20726" x="4291013" y="5384800"/>
          <p14:tracePt t="22713" x="4306888" y="5384800"/>
          <p14:tracePt t="22732" x="4386263" y="5384800"/>
          <p14:tracePt t="22745" x="4449763" y="5384800"/>
          <p14:tracePt t="22749" x="4497388" y="5384800"/>
          <p14:tracePt t="22763" x="4560888" y="5384800"/>
          <p14:tracePt t="22768" x="4606925" y="5400675"/>
          <p14:tracePt t="22777" x="4670425" y="5416550"/>
          <p14:tracePt t="22789" x="4845050" y="5495925"/>
          <p14:tracePt t="22796" x="4908550" y="5527675"/>
          <p14:tracePt t="22801" x="5003800" y="5591175"/>
          <p14:tracePt t="22809" x="5067300" y="5622925"/>
          <p14:tracePt t="22818" x="5146675" y="5670550"/>
          <p14:tracePt t="22826" x="5178425" y="5702300"/>
          <p14:tracePt t="22837" x="5240338" y="5749925"/>
          <p14:tracePt t="22843" x="5272088" y="5781675"/>
          <p14:tracePt t="22855" x="5303838" y="5781675"/>
          <p14:tracePt t="22859" x="5319713" y="5813425"/>
          <p14:tracePt t="22868" x="5351463" y="5829300"/>
          <p14:tracePt t="22874" x="5367338" y="5843588"/>
          <p14:tracePt t="22882" x="5399088" y="5859463"/>
          <p14:tracePt t="22888" x="5414963" y="5875338"/>
          <p14:tracePt t="22919" x="5446713" y="5907088"/>
          <p14:tracePt t="22929" x="5446713" y="5922963"/>
          <p14:tracePt t="22943" x="5462588" y="5922963"/>
          <p14:tracePt t="22957" x="5462588" y="5938838"/>
          <p14:tracePt t="22978" x="5462588" y="5954713"/>
          <p14:tracePt t="22993" x="5399088" y="5986463"/>
          <p14:tracePt t="23012" x="5303838" y="5986463"/>
          <p14:tracePt t="23015" x="5224463" y="6018213"/>
          <p14:tracePt t="23030" x="5114925" y="6018213"/>
          <p14:tracePt t="23045" x="5003800" y="5970588"/>
          <p14:tracePt t="23068" x="4892675" y="5875338"/>
          <p14:tracePt t="23077" x="4845050" y="5813425"/>
          <p14:tracePt t="23092" x="4829175" y="5781675"/>
          <p14:tracePt t="23103" x="4813300" y="5749925"/>
          <p14:tracePt t="23111" x="4797425" y="5734050"/>
          <p14:tracePt t="23122" x="4781550" y="5702300"/>
          <p14:tracePt t="23133" x="4765675" y="5654675"/>
          <p14:tracePt t="23155" x="4765675" y="5638800"/>
          <p14:tracePt t="23166" x="4765675" y="5607050"/>
          <p14:tracePt t="23174" x="4765675" y="5575300"/>
          <p14:tracePt t="23192" x="4765675" y="5543550"/>
          <p14:tracePt t="23194" x="4765675" y="5527675"/>
          <p14:tracePt t="23207" x="4765675" y="5511800"/>
          <p14:tracePt t="23215" x="4765675" y="5495925"/>
          <p14:tracePt t="23240" x="4765675" y="5480050"/>
          <p14:tracePt t="23288" x="4765675" y="5464175"/>
          <p14:tracePt t="23893" x="4765675" y="5448300"/>
          <p14:tracePt t="24409" x="4749800" y="5448300"/>
          <p14:tracePt t="24460" x="4749800" y="5432425"/>
          <p14:tracePt t="24665" x="4749800" y="5416550"/>
          <p14:tracePt t="25917" x="4733925" y="5416550"/>
          <p14:tracePt t="26352" x="4718050" y="5416550"/>
          <p14:tracePt t="28913" x="4718050" y="5432425"/>
          <p14:tracePt t="28922" x="4718050" y="5448300"/>
          <p14:tracePt t="28944" x="4718050" y="5464175"/>
          <p14:tracePt t="28966" x="4718050" y="5480050"/>
          <p14:tracePt t="28976" x="4702175" y="5511800"/>
          <p14:tracePt t="28982" x="4702175" y="5543550"/>
          <p14:tracePt t="28993" x="4702175" y="5591175"/>
          <p14:tracePt t="28998" x="4702175" y="5622925"/>
          <p14:tracePt t="29007" x="4702175" y="5638800"/>
          <p14:tracePt t="29012" x="4702175" y="5670550"/>
          <p14:tracePt t="29025" x="4702175" y="5686425"/>
          <p14:tracePt t="29042" x="4702175" y="5702300"/>
          <p14:tracePt t="29046" x="4702175" y="5718175"/>
          <p14:tracePt t="29059" x="4702175" y="5734050"/>
          <p14:tracePt t="29081" x="4702175" y="5749925"/>
          <p14:tracePt t="29159" x="4702175" y="5765800"/>
          <p14:tracePt t="29175" x="4718050" y="5781675"/>
          <p14:tracePt t="29192" x="4733925" y="5829300"/>
          <p14:tracePt t="29212" x="4749800" y="5843588"/>
          <p14:tracePt t="29222" x="4749800" y="5875338"/>
          <p14:tracePt t="29230" x="4749800" y="5891213"/>
          <p14:tracePt t="29243" x="4749800" y="5907088"/>
          <p14:tracePt t="29257" x="4749800" y="5922963"/>
          <p14:tracePt t="29277" x="4749800" y="5938838"/>
          <p14:tracePt t="29291" x="4749800" y="5954713"/>
          <p14:tracePt t="29566" x="4749800" y="5938838"/>
          <p14:tracePt t="29673" x="4749800" y="5922963"/>
          <p14:tracePt t="29759" x="4749800" y="5907088"/>
          <p14:tracePt t="29996" x="4749800" y="5891213"/>
          <p14:tracePt t="30044" x="4749800" y="5875338"/>
          <p14:tracePt t="30089" x="4749800" y="5859463"/>
          <p14:tracePt t="30127" x="4749800" y="5843588"/>
          <p14:tracePt t="31241" x="4749800" y="5829300"/>
          <p14:tracePt t="31259" x="4749800" y="5813425"/>
          <p14:tracePt t="31275" x="4781550" y="5781675"/>
          <p14:tracePt t="31290" x="4845050" y="5702300"/>
          <p14:tracePt t="31310" x="5083175" y="5448300"/>
          <p14:tracePt t="31340" x="5414963" y="5178425"/>
          <p14:tracePt t="31360" x="5637213" y="4957763"/>
          <p14:tracePt t="31378" x="5889625" y="4767263"/>
          <p14:tracePt t="31396" x="6334125" y="4624388"/>
          <p14:tracePt t="31411" x="6602413" y="4592638"/>
          <p14:tracePt t="31419" x="6777038" y="4624388"/>
          <p14:tracePt t="31431" x="6840538" y="4656138"/>
          <p14:tracePt t="31442" x="7013575" y="4783138"/>
          <p14:tracePt t="31449" x="7077075" y="4878388"/>
          <p14:tracePt t="31453" x="7156450" y="4973638"/>
          <p14:tracePt t="31462" x="7219950" y="5053013"/>
          <p14:tracePt t="31468" x="7267575" y="5178425"/>
          <p14:tracePt t="31473" x="7315200" y="5321300"/>
          <p14:tracePt t="31478" x="7331075" y="5480050"/>
          <p14:tracePt t="31485" x="7331075" y="5638800"/>
          <p14:tracePt t="31503" x="7251700" y="5986463"/>
          <p14:tracePt t="31525" x="7108825" y="6240463"/>
          <p14:tracePt t="31528" x="7061200" y="6319838"/>
          <p14:tracePt t="31539" x="6983413" y="6367463"/>
          <p14:tracePt t="31558" x="6713538" y="6510338"/>
          <p14:tracePt t="31571" x="6459538" y="6556375"/>
          <p14:tracePt t="31588" x="6302375" y="6556375"/>
          <p14:tracePt t="31592" x="6238875" y="6556375"/>
          <p14:tracePt t="31606" x="6127750" y="6556375"/>
          <p14:tracePt t="31622" x="6000750" y="6510338"/>
          <p14:tracePt t="31637" x="5842000" y="6430963"/>
          <p14:tracePt t="31642" x="5732463" y="6383338"/>
          <p14:tracePt t="31650" x="5653088" y="6319838"/>
          <p14:tracePt t="31661" x="5541963" y="6208713"/>
          <p14:tracePt t="31667" x="5478463" y="6145213"/>
          <p14:tracePt t="31678" x="5430838" y="6065838"/>
          <p14:tracePt t="31687" x="5367338" y="5954713"/>
          <p14:tracePt t="31704" x="5335588" y="5875338"/>
          <p14:tracePt t="31711" x="5319713" y="5843588"/>
          <p14:tracePt t="31718" x="5303838" y="5829300"/>
          <p14:tracePt t="31732" x="5287963" y="5797550"/>
          <p14:tracePt t="31743" x="5272088" y="5781675"/>
          <p14:tracePt t="31765" x="5272088" y="5765800"/>
          <p14:tracePt t="31777" x="5272088" y="5749925"/>
          <p14:tracePt t="31793" x="5272088" y="5734050"/>
          <p14:tracePt t="32455" x="5430838" y="5686425"/>
          <p14:tracePt t="32473" x="5810250" y="5543550"/>
          <p14:tracePt t="32488" x="6951663" y="4783138"/>
          <p14:tracePt t="32500" x="7394575" y="4465638"/>
          <p14:tracePt t="32507" x="7521575" y="4371975"/>
          <p14:tracePt t="32513" x="7631113" y="4292600"/>
          <p14:tracePt t="32525" x="7805738" y="4181475"/>
          <p14:tracePt t="32544" x="7916863" y="4117975"/>
          <p14:tracePt t="32548" x="7948613" y="4086225"/>
          <p14:tracePt t="32554" x="7980363" y="4070350"/>
          <p14:tracePt t="32562" x="8027988" y="4054475"/>
          <p14:tracePt t="32569" x="8059738" y="4038600"/>
          <p14:tracePt t="32573" x="8075613" y="4022725"/>
          <p14:tracePt t="32581" x="8107363" y="4006850"/>
          <p14:tracePt t="32587" x="8139113" y="3990975"/>
          <p14:tracePt t="32611" x="8170863" y="3975100"/>
          <p14:tracePt t="32615" x="8186738" y="3959225"/>
          <p14:tracePt t="32627" x="8202613" y="3943350"/>
          <p14:tracePt t="32634" x="8218488" y="3943350"/>
          <p14:tracePt t="32655" x="8218488" y="3927475"/>
          <p14:tracePt t="32677" x="8232775" y="3927475"/>
          <p14:tracePt t="32682" x="8232775" y="3911600"/>
          <p14:tracePt t="32686" x="8248650" y="3911600"/>
          <p14:tracePt t="32697" x="8248650" y="3895725"/>
          <p14:tracePt t="32712" x="8248650" y="3879850"/>
          <p14:tracePt t="32723" x="8248650" y="3863975"/>
          <p14:tracePt t="32736" x="8248650" y="3816350"/>
          <p14:tracePt t="32746" x="8248650" y="3784600"/>
          <p14:tracePt t="32755" x="8202613" y="3706813"/>
          <p14:tracePt t="32765" x="8186738" y="3659188"/>
          <p14:tracePt t="32773" x="8170863" y="3595688"/>
          <p14:tracePt t="32780" x="8154988" y="3579813"/>
          <p14:tracePt t="32791" x="8139113" y="3548063"/>
          <p14:tracePt t="32809" x="8123238" y="3516313"/>
          <p14:tracePt t="32825" x="8107363" y="3516313"/>
          <p14:tracePt t="32843" x="8091488" y="3500438"/>
          <p14:tracePt t="32845" x="8091488" y="3484563"/>
          <p14:tracePt t="32863" x="8091488" y="3468688"/>
          <p14:tracePt t="32900" x="8075613" y="3468688"/>
          <p14:tracePt t="33295" x="7964488" y="3468688"/>
          <p14:tracePt t="33308" x="7742238" y="3516313"/>
          <p14:tracePt t="33321" x="7616825" y="3532188"/>
          <p14:tracePt t="33324" x="7505700" y="3532188"/>
          <p14:tracePt t="33332" x="7410450" y="3548063"/>
          <p14:tracePt t="33341" x="7299325" y="3579813"/>
          <p14:tracePt t="33352" x="7235825" y="3595688"/>
          <p14:tracePt t="33372" x="7124700" y="3627438"/>
          <p14:tracePt t="33386" x="7092950" y="3627438"/>
          <p14:tracePt t="33403" x="7013575" y="3675063"/>
          <p14:tracePt t="33422" x="6951663" y="3722688"/>
          <p14:tracePt t="33441" x="6888163" y="3770313"/>
          <p14:tracePt t="33462" x="6840538" y="3848100"/>
          <p14:tracePt t="33474" x="6792913" y="3895725"/>
          <p14:tracePt t="33482" x="6777038" y="3943350"/>
          <p14:tracePt t="33490" x="6761163" y="3959225"/>
          <p14:tracePt t="33504" x="6745288" y="4006850"/>
          <p14:tracePt t="33525" x="6729413" y="4054475"/>
          <p14:tracePt t="33543" x="6729413" y="4070350"/>
          <p14:tracePt t="33560" x="6729413" y="4102100"/>
          <p14:tracePt t="33570" x="6729413" y="4117975"/>
          <p14:tracePt t="33577" x="6745288" y="4117975"/>
          <p14:tracePt t="33585" x="6761163" y="4149725"/>
          <p14:tracePt t="33593" x="6777038" y="4149725"/>
          <p14:tracePt t="33602" x="6792913" y="4165600"/>
          <p14:tracePt t="33611" x="6840538" y="4213225"/>
          <p14:tracePt t="33621" x="6856413" y="4213225"/>
          <p14:tracePt t="33632" x="6904038" y="4276725"/>
          <p14:tracePt t="33644" x="6935788" y="4292600"/>
          <p14:tracePt t="33651" x="6951663" y="4308475"/>
          <p14:tracePt t="33656" x="6967538" y="4340225"/>
          <p14:tracePt t="33665" x="6999288" y="4356100"/>
          <p14:tracePt t="33670" x="7029450" y="4387850"/>
          <p14:tracePt t="33681" x="7092950" y="4451350"/>
          <p14:tracePt t="33687" x="7124700" y="4481513"/>
          <p14:tracePt t="33711" x="7204075" y="4576763"/>
          <p14:tracePt t="33717" x="7219950" y="4608513"/>
          <p14:tracePt t="33728" x="7251700" y="4624388"/>
          <p14:tracePt t="33733" x="7251700" y="4640263"/>
          <p14:tracePt t="33744" x="7299325" y="4703763"/>
          <p14:tracePt t="33753" x="7315200" y="4719638"/>
          <p14:tracePt t="33764" x="7346950" y="4783138"/>
          <p14:tracePt t="33776" x="7362825" y="4799013"/>
          <p14:tracePt t="33781" x="7394575" y="4846638"/>
          <p14:tracePt t="33791" x="7410450" y="4894263"/>
          <p14:tracePt t="33799" x="7458075" y="5021263"/>
          <p14:tracePt t="33806" x="7473950" y="5068888"/>
          <p14:tracePt t="33822" x="7489825" y="5132388"/>
          <p14:tracePt t="33828" x="7489825" y="5146675"/>
          <p14:tracePt t="33841" x="7489825" y="5194300"/>
          <p14:tracePt t="33863" x="7521575" y="5226050"/>
          <p14:tracePt t="33871" x="7521575" y="5241925"/>
          <p14:tracePt t="33875" x="7521575" y="5257800"/>
          <p14:tracePt t="33895" x="7521575" y="5273675"/>
          <p14:tracePt t="33914" x="7521575" y="5289550"/>
          <p14:tracePt t="33955" x="7537450" y="5289550"/>
          <p14:tracePt t="33997" x="7569200" y="5289550"/>
          <p14:tracePt t="34007" x="7585075" y="5273675"/>
          <p14:tracePt t="34018" x="7616825" y="5257800"/>
          <p14:tracePt t="34027" x="7646988" y="5226050"/>
          <p14:tracePt t="34036" x="7678738" y="5194300"/>
          <p14:tracePt t="34062" x="7773988" y="5084763"/>
          <p14:tracePt t="34086" x="7837488" y="5005388"/>
          <p14:tracePt t="34091" x="7837488" y="4989513"/>
          <p14:tracePt t="34096" x="7869238" y="4973638"/>
          <p14:tracePt t="34106" x="7885113" y="4957763"/>
          <p14:tracePt t="34131" x="7900988" y="4910138"/>
          <p14:tracePt t="34137" x="7916863" y="4878388"/>
          <p14:tracePt t="34153" x="7916863" y="4830763"/>
          <p14:tracePt t="34158" x="7916863" y="4814888"/>
          <p14:tracePt t="34169" x="7916863" y="4767263"/>
          <p14:tracePt t="34180" x="7916863" y="4672013"/>
          <p14:tracePt t="34186" x="7900988" y="4608513"/>
          <p14:tracePt t="34201" x="7869238" y="4497388"/>
          <p14:tracePt t="34205" x="7853363" y="4435475"/>
          <p14:tracePt t="34215" x="7837488" y="4371975"/>
          <p14:tracePt t="34219" x="7805738" y="4340225"/>
          <p14:tracePt t="34239" x="7789863" y="4244975"/>
          <p14:tracePt t="34243" x="7773988" y="4213225"/>
          <p14:tracePt t="34256" x="7726363" y="4149725"/>
          <p14:tracePt t="34263" x="7710488" y="4102100"/>
          <p14:tracePt t="34272" x="7710488" y="4070350"/>
          <p14:tracePt t="34284" x="7678738" y="4006850"/>
          <p14:tracePt t="34307" x="7646988" y="3879850"/>
          <p14:tracePt t="34319" x="7631113" y="3800475"/>
          <p14:tracePt t="34335" x="7616825" y="3738563"/>
          <p14:tracePt t="34338" x="7600950" y="3706813"/>
          <p14:tracePt t="34354" x="7585075" y="3659188"/>
          <p14:tracePt t="34373" x="7553325" y="3579813"/>
          <p14:tracePt t="34380" x="7553325" y="3563938"/>
          <p14:tracePt t="34403" x="7521575" y="3516313"/>
          <p14:tracePt t="34414" x="7505700" y="3516313"/>
          <p14:tracePt t="34422" x="7505700" y="3452813"/>
          <p14:tracePt t="34431" x="7489825" y="3452813"/>
          <p14:tracePt t="34438" x="7473950" y="3436938"/>
          <p14:tracePt t="34443" x="7473950" y="3421063"/>
          <p14:tracePt t="34447" x="7458075" y="3405188"/>
          <p14:tracePt t="34454" x="7442200" y="3389313"/>
          <p14:tracePt t="34461" x="7442200" y="3373438"/>
          <p14:tracePt t="34468" x="7426325" y="3373438"/>
          <p14:tracePt t="34484" x="7426325" y="3357563"/>
          <p14:tracePt t="34521" x="7426325" y="3325813"/>
          <p14:tracePt t="34624" x="7426325" y="3341688"/>
          <p14:tracePt t="34657" x="7458075" y="3421063"/>
          <p14:tracePt t="34667" x="7505700" y="3548063"/>
          <p14:tracePt t="34672" x="7521575" y="3611563"/>
          <p14:tracePt t="34681" x="7521575" y="3675063"/>
          <p14:tracePt t="34686" x="7537450" y="3754438"/>
          <p14:tracePt t="34705" x="7585075" y="3943350"/>
          <p14:tracePt t="34712" x="7585075" y="3975100"/>
          <p14:tracePt t="34726" x="7600950" y="4086225"/>
          <p14:tracePt t="34734" x="7600950" y="4117975"/>
          <p14:tracePt t="34743" x="7616825" y="4149725"/>
          <p14:tracePt t="34749" x="7616825" y="4181475"/>
          <p14:tracePt t="34756" x="7616825" y="4197350"/>
          <p14:tracePt t="34776" x="7616825" y="4276725"/>
          <p14:tracePt t="34780" x="7616825" y="4308475"/>
          <p14:tracePt t="34789" x="7616825" y="4324350"/>
          <p14:tracePt t="34805" x="7616825" y="4356100"/>
          <p14:tracePt t="34823" x="7616825" y="4387850"/>
          <p14:tracePt t="34829" x="7616825" y="4403725"/>
          <p14:tracePt t="34844" x="7616825" y="4419600"/>
          <p14:tracePt t="34864" x="7616825" y="4435475"/>
          <p14:tracePt t="39953" x="7726363" y="4435475"/>
          <p14:tracePt t="39981" x="8123238" y="4324350"/>
          <p14:tracePt t="39993" x="8312150" y="4324350"/>
          <p14:tracePt t="40003" x="8550275" y="4324350"/>
          <p14:tracePt t="40013" x="8693150" y="4324350"/>
          <p14:tracePt t="40026" x="8850313" y="4324350"/>
          <p14:tracePt t="40035" x="8913813" y="4324350"/>
          <p14:tracePt t="40045" x="8977313" y="4324350"/>
          <p14:tracePt t="40055" x="9009063" y="4324350"/>
          <p14:tracePt t="40065" x="9040813" y="4324350"/>
          <p14:tracePt t="40076" x="9056688" y="4324350"/>
          <p14:tracePt t="40086" x="9072563" y="4324350"/>
          <p14:tracePt t="40090" x="9088438" y="4324350"/>
          <p14:tracePt t="40094" x="9104313" y="4324350"/>
          <p14:tracePt t="40113" x="9120188" y="4324350"/>
          <p14:tracePt t="40127" x="9136063" y="4324350"/>
          <p14:tracePt t="40229" x="9151938" y="4371975"/>
          <p14:tracePt t="40244" x="9167813" y="4387850"/>
          <p14:tracePt t="40258" x="9167813" y="4451350"/>
          <p14:tracePt t="40267" x="9183688" y="4513263"/>
          <p14:tracePt t="40278" x="9199563" y="4529138"/>
          <p14:tracePt t="40287" x="9199563" y="4592638"/>
          <p14:tracePt t="40296" x="9215438" y="4608513"/>
          <p14:tracePt t="40303" x="9231313" y="4656138"/>
          <p14:tracePt t="40323" x="9294813" y="4751388"/>
          <p14:tracePt t="40327" x="9326563" y="4783138"/>
          <p14:tracePt t="40338" x="9326563" y="4814888"/>
          <p14:tracePt t="40358" x="9358313" y="4878388"/>
          <p14:tracePt t="40382" x="9390063" y="4926013"/>
          <p14:tracePt t="40396" x="9390063" y="4941888"/>
          <p14:tracePt t="40405" x="9405938" y="4941888"/>
          <p14:tracePt t="40417" x="9421813" y="4941888"/>
          <p14:tracePt t="40439" x="9421813" y="4926013"/>
          <p14:tracePt t="40456" x="9405938" y="4830763"/>
          <p14:tracePt t="40468" x="9374188" y="4608513"/>
          <p14:tracePt t="40483" x="9278938" y="4308475"/>
          <p14:tracePt t="40486" x="9263063" y="4197350"/>
          <p14:tracePt t="40501" x="9231313" y="4022725"/>
          <p14:tracePt t="40510" x="9215438" y="3959225"/>
          <p14:tracePt t="40519" x="9199563" y="3911600"/>
          <p14:tracePt t="40525" x="9183688" y="3879850"/>
          <p14:tracePt t="40531" x="9183688" y="3863975"/>
          <p14:tracePt t="40538" x="9183688" y="3848100"/>
          <p14:tracePt t="40543" x="9183688" y="3832225"/>
          <p14:tracePt t="40556" x="9183688" y="3816350"/>
          <p14:tracePt t="40563" x="9167813" y="3816350"/>
          <p14:tracePt t="40573" x="9167813" y="3800475"/>
          <p14:tracePt t="40613" x="9167813" y="3816350"/>
          <p14:tracePt t="40626" x="9167813" y="3943350"/>
          <p14:tracePt t="40636" x="9183688" y="4006850"/>
          <p14:tracePt t="40642" x="9199563" y="4086225"/>
          <p14:tracePt t="40655" x="9231313" y="4229100"/>
          <p14:tracePt t="40661" x="9247188" y="4276725"/>
          <p14:tracePt t="40677" x="9278938" y="4371975"/>
          <p14:tracePt t="40685" x="9278938" y="4403725"/>
          <p14:tracePt t="40689" x="9294813" y="4419600"/>
          <p14:tracePt t="40703" x="9310688" y="4481513"/>
          <p14:tracePt t="40716" x="9310688" y="4497388"/>
          <p14:tracePt t="40728" x="9326563" y="4513263"/>
          <p14:tracePt t="40737" x="9326563" y="4545013"/>
          <p14:tracePt t="40744" x="9326563" y="4560888"/>
          <p14:tracePt t="40750" x="9326563" y="4576763"/>
          <p14:tracePt t="40758" x="9326563" y="4592638"/>
          <p14:tracePt t="40765" x="9326563" y="4608513"/>
          <p14:tracePt t="40789" x="9310688" y="4656138"/>
          <p14:tracePt t="40796" x="9294813" y="4672013"/>
          <p14:tracePt t="40808" x="9247188" y="4735513"/>
          <p14:tracePt t="40822" x="9199563" y="4767263"/>
          <p14:tracePt t="40824" x="9167813" y="4799013"/>
          <p14:tracePt t="40838" x="9104313" y="4862513"/>
          <p14:tracePt t="40856" x="8961438" y="4941888"/>
          <p14:tracePt t="40860" x="8882063" y="4973638"/>
          <p14:tracePt t="40869" x="8820150" y="4989513"/>
          <p14:tracePt t="40882" x="8677275" y="5021263"/>
          <p14:tracePt t="40906" x="8534400" y="5037138"/>
          <p14:tracePt t="40910" x="8518525" y="5037138"/>
          <p14:tracePt t="40931" x="8455025" y="5037138"/>
          <p14:tracePt t="40937" x="8439150" y="5037138"/>
          <p14:tracePt t="40952" x="8423275" y="5037138"/>
          <p14:tracePt t="40967" x="8391525" y="5037138"/>
          <p14:tracePt t="40987" x="8375650" y="5037138"/>
          <p14:tracePt t="41005" x="8359775" y="5021263"/>
          <p14:tracePt t="42827" x="8391525" y="5084763"/>
          <p14:tracePt t="42856" x="8613775" y="5495925"/>
          <p14:tracePt t="42861" x="8677275" y="5591175"/>
          <p14:tracePt t="42867" x="8709025" y="5654675"/>
          <p14:tracePt t="42878" x="8740775" y="5702300"/>
          <p14:tracePt t="42884" x="8756650" y="5734050"/>
          <p14:tracePt t="42887" x="8772525" y="5765800"/>
          <p14:tracePt t="42901" x="8788400" y="5781675"/>
          <p14:tracePt t="42911" x="8804275" y="5813425"/>
          <p14:tracePt t="42915" x="8804275" y="5829300"/>
          <p14:tracePt t="42921" x="8820150" y="5829300"/>
          <p14:tracePt t="42932" x="8820150" y="5843588"/>
          <p14:tracePt t="42935" x="8820150" y="5859463"/>
          <p14:tracePt t="42950" x="8836025" y="5859463"/>
          <p14:tracePt t="42965" x="8850313" y="5859463"/>
          <p14:tracePt t="42995" x="8850313" y="5813425"/>
          <p14:tracePt t="43005" x="8788400" y="5448300"/>
          <p14:tracePt t="43010" x="8645525" y="4941888"/>
          <p14:tracePt t="43017" x="8391525" y="4086225"/>
          <p14:tracePt t="43031" x="8123238" y="3278188"/>
          <p14:tracePt t="43038" x="7646988" y="1663700"/>
          <p14:tracePt t="43049" x="7505700" y="887413"/>
          <p14:tracePt t="43052" x="7331075" y="317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41E70D-3FBA-FE3E-C6B3-81ED76348388}"/>
              </a:ext>
            </a:extLst>
          </p:cNvPr>
          <p:cNvSpPr>
            <a:spLocks noGrp="1"/>
          </p:cNvSpPr>
          <p:nvPr>
            <p:ph type="title"/>
          </p:nvPr>
        </p:nvSpPr>
        <p:spPr/>
        <p:txBody>
          <a:bodyPr/>
          <a:lstStyle/>
          <a:p>
            <a:r>
              <a:rPr lang="es-ES" dirty="0"/>
              <a:t>2. Elección de la temática y obtención de los datos</a:t>
            </a:r>
          </a:p>
        </p:txBody>
      </p:sp>
      <p:graphicFrame>
        <p:nvGraphicFramePr>
          <p:cNvPr id="7" name="Marcador de contenido 6">
            <a:extLst>
              <a:ext uri="{FF2B5EF4-FFF2-40B4-BE49-F238E27FC236}">
                <a16:creationId xmlns:a16="http://schemas.microsoft.com/office/drawing/2014/main" id="{1C955FC9-7F76-04C4-79F4-53B3AA24C9AE}"/>
              </a:ext>
            </a:extLst>
          </p:cNvPr>
          <p:cNvGraphicFramePr>
            <a:graphicFrameLocks noGrp="1"/>
          </p:cNvGraphicFramePr>
          <p:nvPr>
            <p:ph idx="1"/>
            <p:extLst>
              <p:ext uri="{D42A27DB-BD31-4B8C-83A1-F6EECF244321}">
                <p14:modId xmlns:p14="http://schemas.microsoft.com/office/powerpoint/2010/main" val="247234649"/>
              </p:ext>
            </p:extLst>
          </p:nvPr>
        </p:nvGraphicFramePr>
        <p:xfrm>
          <a:off x="1869537" y="1734570"/>
          <a:ext cx="8185315" cy="16944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a 7">
            <a:extLst>
              <a:ext uri="{FF2B5EF4-FFF2-40B4-BE49-F238E27FC236}">
                <a16:creationId xmlns:a16="http://schemas.microsoft.com/office/drawing/2014/main" id="{20AE1400-933A-6043-CBC1-557E40F9C4C4}"/>
              </a:ext>
            </a:extLst>
          </p:cNvPr>
          <p:cNvGraphicFramePr/>
          <p:nvPr>
            <p:extLst>
              <p:ext uri="{D42A27DB-BD31-4B8C-83A1-F6EECF244321}">
                <p14:modId xmlns:p14="http://schemas.microsoft.com/office/powerpoint/2010/main" val="202305103"/>
              </p:ext>
            </p:extLst>
          </p:nvPr>
        </p:nvGraphicFramePr>
        <p:xfrm>
          <a:off x="1413892" y="3429000"/>
          <a:ext cx="4320479" cy="252028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9" name="Diagrama 8">
            <a:extLst>
              <a:ext uri="{FF2B5EF4-FFF2-40B4-BE49-F238E27FC236}">
                <a16:creationId xmlns:a16="http://schemas.microsoft.com/office/drawing/2014/main" id="{2ACA278D-7C2A-0593-0A3E-65C851748187}"/>
              </a:ext>
            </a:extLst>
          </p:cNvPr>
          <p:cNvGraphicFramePr/>
          <p:nvPr>
            <p:extLst>
              <p:ext uri="{D42A27DB-BD31-4B8C-83A1-F6EECF244321}">
                <p14:modId xmlns:p14="http://schemas.microsoft.com/office/powerpoint/2010/main" val="1308754515"/>
              </p:ext>
            </p:extLst>
          </p:nvPr>
        </p:nvGraphicFramePr>
        <p:xfrm>
          <a:off x="5955398" y="3212976"/>
          <a:ext cx="4711014" cy="275697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5" name="Audio 14">
            <a:hlinkClick r:id="" action="ppaction://media"/>
            <a:extLst>
              <a:ext uri="{FF2B5EF4-FFF2-40B4-BE49-F238E27FC236}">
                <a16:creationId xmlns:a16="http://schemas.microsoft.com/office/drawing/2014/main" id="{C50823A8-0796-CDFC-4205-0472903FB516}"/>
              </a:ext>
            </a:extLst>
          </p:cNvPr>
          <p:cNvPicPr>
            <a:picLocks noChangeAspect="1"/>
          </p:cNvPicPr>
          <p:nvPr>
            <a:audioFile r:link="rId2"/>
            <p:extLst>
              <p:ext uri="{DAA4B4D4-6D71-4841-9C94-3DE7FCFB9230}">
                <p14:media xmlns:p14="http://schemas.microsoft.com/office/powerpoint/2010/main" r:embed="rId1"/>
              </p:ext>
            </p:extLst>
          </p:nvPr>
        </p:nvPicPr>
        <p:blipFill>
          <a:blip r:embed="rId20"/>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2326423583"/>
      </p:ext>
    </p:extLst>
  </p:cSld>
  <p:clrMapOvr>
    <a:masterClrMapping/>
  </p:clrMapOvr>
  <p:transition spd="slow" advTm="8102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65" x="4797425" y="1362075"/>
          <p14:tracePt t="172" x="4622800" y="1425575"/>
          <p14:tracePt t="179" x="4465638" y="1473200"/>
          <p14:tracePt t="196" x="4132263" y="1536700"/>
          <p14:tracePt t="214" x="3625850" y="1568450"/>
          <p14:tracePt t="244" x="3119438" y="1584325"/>
          <p14:tracePt t="255" x="3040063" y="1584325"/>
          <p14:tracePt t="259" x="2944813" y="1600200"/>
          <p14:tracePt t="291" x="2660650" y="1647825"/>
          <p14:tracePt t="302" x="2533650" y="1679575"/>
          <p14:tracePt t="307" x="2470150" y="1679575"/>
          <p14:tracePt t="318" x="2374900" y="1695450"/>
          <p14:tracePt t="335" x="2279650" y="1711325"/>
          <p14:tracePt t="349" x="2200275" y="1725613"/>
          <p14:tracePt t="352" x="2168525" y="1725613"/>
          <p14:tracePt t="368" x="2106613" y="1741488"/>
          <p14:tracePt t="391" x="2027238" y="1757363"/>
          <p14:tracePt t="398" x="2011363" y="1773238"/>
          <p14:tracePt t="402" x="1995488" y="1773238"/>
          <p14:tracePt t="412" x="1963738" y="1773238"/>
          <p14:tracePt t="417" x="1947863" y="1773238"/>
          <p14:tracePt t="436" x="1900238" y="1773238"/>
          <p14:tracePt t="448" x="1884363" y="1773238"/>
          <p14:tracePt t="451" x="1868488" y="1773238"/>
          <p14:tracePt t="464" x="1852613" y="1773238"/>
          <p14:tracePt t="489" x="1820863" y="1773238"/>
          <p14:tracePt t="521" x="1804988" y="1773238"/>
          <p14:tracePt t="611" x="1804988" y="1757363"/>
          <p14:tracePt t="639" x="1820863" y="1757363"/>
          <p14:tracePt t="654" x="1852613" y="1741488"/>
          <p14:tracePt t="667" x="1916113" y="1725613"/>
          <p14:tracePt t="680" x="1979613" y="1711325"/>
          <p14:tracePt t="693" x="2027238" y="1711325"/>
          <p14:tracePt t="705" x="2106613" y="1711325"/>
          <p14:tracePt t="716" x="2184400" y="1711325"/>
          <p14:tracePt t="727" x="2279650" y="1711325"/>
          <p14:tracePt t="748" x="2406650" y="1725613"/>
          <p14:tracePt t="759" x="2454275" y="1725613"/>
          <p14:tracePt t="763" x="2486025" y="1725613"/>
          <p14:tracePt t="780" x="2581275" y="1725613"/>
          <p14:tracePt t="791" x="2660650" y="1725613"/>
          <p14:tracePt t="800" x="2692400" y="1741488"/>
          <p14:tracePt t="805" x="2708275" y="1741488"/>
          <p14:tracePt t="811" x="2740025" y="1741488"/>
          <p14:tracePt t="816" x="2754313" y="1741488"/>
          <p14:tracePt t="832" x="2801938" y="1741488"/>
          <p14:tracePt t="852" x="2849563" y="1741488"/>
          <p14:tracePt t="865" x="2881313" y="1741488"/>
          <p14:tracePt t="883" x="2928938" y="1757363"/>
          <p14:tracePt t="901" x="3008313" y="1757363"/>
          <p14:tracePt t="914" x="3087688" y="1757363"/>
          <p14:tracePt t="929" x="3167063" y="1757363"/>
          <p14:tracePt t="951" x="3246438" y="1757363"/>
          <p14:tracePt t="962" x="3294063" y="1757363"/>
          <p14:tracePt t="966" x="3325813" y="1757363"/>
          <p14:tracePt t="975" x="3355975" y="1757363"/>
          <p14:tracePt t="979" x="3387725" y="1757363"/>
          <p14:tracePt t="982" x="3435350" y="1757363"/>
          <p14:tracePt t="993" x="3467100" y="1757363"/>
          <p14:tracePt t="1001" x="3514725" y="1757363"/>
          <p14:tracePt t="1014" x="3657600" y="1757363"/>
          <p14:tracePt t="1020" x="3721100" y="1757363"/>
          <p14:tracePt t="1024" x="3768725" y="1757363"/>
          <p14:tracePt t="1034" x="3832225" y="1741488"/>
          <p14:tracePt t="1039" x="3895725" y="1741488"/>
          <p14:tracePt t="1044" x="3943350" y="1741488"/>
          <p14:tracePt t="1050" x="3973513" y="1741488"/>
          <p14:tracePt t="1071" x="4084638" y="1725613"/>
          <p14:tracePt t="1074" x="4116388" y="1725613"/>
          <p14:tracePt t="1079" x="4164013" y="1725613"/>
          <p14:tracePt t="1096" x="4243388" y="1725613"/>
          <p14:tracePt t="1100" x="4291013" y="1725613"/>
          <p14:tracePt t="1126" x="4402138" y="1725613"/>
          <p14:tracePt t="1131" x="4433888" y="1725613"/>
          <p14:tracePt t="1135" x="4465638" y="1725613"/>
          <p14:tracePt t="1143" x="4481513" y="1725613"/>
          <p14:tracePt t="1148" x="4513263" y="1725613"/>
          <p14:tracePt t="1175" x="4560888" y="1725613"/>
          <p14:tracePt t="1180" x="4575175" y="1725613"/>
          <p14:tracePt t="1189" x="4591050" y="1725613"/>
          <p14:tracePt t="1197" x="4606925" y="1725613"/>
          <p14:tracePt t="1223" x="4622800" y="1725613"/>
          <p14:tracePt t="1239" x="4638675" y="1725613"/>
          <p14:tracePt t="1299" x="4654550" y="1725613"/>
          <p14:tracePt t="1345" x="4670425" y="1725613"/>
          <p14:tracePt t="1374" x="4686300" y="1695450"/>
          <p14:tracePt t="1387" x="4718050" y="1695450"/>
          <p14:tracePt t="1398" x="4733925" y="1679575"/>
          <p14:tracePt t="1409" x="4813300" y="1663700"/>
          <p14:tracePt t="1420" x="4892675" y="1647825"/>
          <p14:tracePt t="1426" x="4940300" y="1631950"/>
          <p14:tracePt t="1432" x="4987925" y="1616075"/>
          <p14:tracePt t="1443" x="5035550" y="1616075"/>
          <p14:tracePt t="1449" x="5083175" y="1600200"/>
          <p14:tracePt t="1473" x="5162550" y="1568450"/>
          <p14:tracePt t="1476" x="5192713" y="1568450"/>
          <p14:tracePt t="1482" x="5208588" y="1552575"/>
          <p14:tracePt t="1490" x="5240338" y="1552575"/>
          <p14:tracePt t="1495" x="5256213" y="1552575"/>
          <p14:tracePt t="1524" x="5303838" y="1552575"/>
          <p14:tracePt t="1534" x="5319713" y="1552575"/>
          <p14:tracePt t="1546" x="5335588" y="1552575"/>
          <p14:tracePt t="1559" x="5351463" y="1552575"/>
          <p14:tracePt t="1563" x="5367338" y="1552575"/>
          <p14:tracePt t="1584" x="5383213" y="1552575"/>
          <p14:tracePt t="1618" x="5383213" y="1536700"/>
          <p14:tracePt t="1960" x="5478463" y="1536700"/>
          <p14:tracePt t="1978" x="5605463" y="1536700"/>
          <p14:tracePt t="1991" x="5700713" y="1536700"/>
          <p14:tracePt t="2003" x="5794375" y="1536700"/>
          <p14:tracePt t="2013" x="5857875" y="1536700"/>
          <p14:tracePt t="2022" x="5937250" y="1520825"/>
          <p14:tracePt t="2029" x="6000750" y="1520825"/>
          <p14:tracePt t="2043" x="6096000" y="1520825"/>
          <p14:tracePt t="2053" x="6159500" y="1520825"/>
          <p14:tracePt t="2057" x="6207125" y="1520825"/>
          <p14:tracePt t="2070" x="6270625" y="1520825"/>
          <p14:tracePt t="2076" x="6302375" y="1520825"/>
          <p14:tracePt t="2081" x="6318250" y="1520825"/>
          <p14:tracePt t="2100" x="6365875" y="1520825"/>
          <p14:tracePt t="2117" x="6397625" y="1520825"/>
          <p14:tracePt t="2135" x="6411913" y="1520825"/>
          <p14:tracePt t="2149" x="6443663" y="1520825"/>
          <p14:tracePt t="2187" x="6459538" y="1520825"/>
          <p14:tracePt t="2200" x="6475413" y="1520825"/>
          <p14:tracePt t="2278" x="6523038" y="1520825"/>
          <p14:tracePt t="2299" x="6554788" y="1520825"/>
          <p14:tracePt t="2311" x="6570663" y="1520825"/>
          <p14:tracePt t="2324" x="6618288" y="1520825"/>
          <p14:tracePt t="2335" x="6665913" y="1520825"/>
          <p14:tracePt t="2356" x="6713538" y="1520825"/>
          <p14:tracePt t="2365" x="6761163" y="1520825"/>
          <p14:tracePt t="2371" x="6808788" y="1520825"/>
          <p14:tracePt t="2376" x="6856413" y="1520825"/>
          <p14:tracePt t="2380" x="6904038" y="1520825"/>
          <p14:tracePt t="2401" x="7108825" y="1520825"/>
          <p14:tracePt t="2413" x="7204075" y="1520825"/>
          <p14:tracePt t="2428" x="7267575" y="1520825"/>
          <p14:tracePt t="2446" x="7331075" y="1520825"/>
          <p14:tracePt t="2450" x="7346950" y="1520825"/>
          <p14:tracePt t="2463" x="7410450" y="1520825"/>
          <p14:tracePt t="2480" x="7505700" y="1520825"/>
          <p14:tracePt t="2496" x="7662863" y="1520825"/>
          <p14:tracePt t="2514" x="7885113" y="1552575"/>
          <p14:tracePt t="2522" x="7932738" y="1552575"/>
          <p14:tracePt t="2526" x="7980363" y="1552575"/>
          <p14:tracePt t="2538" x="7996238" y="1568450"/>
          <p14:tracePt t="2541" x="8012113" y="1568450"/>
          <p14:tracePt t="2548" x="8043863" y="1584325"/>
          <p14:tracePt t="2566" x="8075613" y="1584325"/>
          <p14:tracePt t="2573" x="8091488" y="1584325"/>
          <p14:tracePt t="2584" x="8107363" y="1584325"/>
          <p14:tracePt t="2587" x="8123238" y="1584325"/>
          <p14:tracePt t="2602" x="8154988" y="1584325"/>
          <p14:tracePt t="2616" x="8186738" y="1584325"/>
          <p14:tracePt t="2631" x="8202613" y="1584325"/>
          <p14:tracePt t="2646" x="8232775" y="1584325"/>
          <p14:tracePt t="2650" x="8248650" y="1584325"/>
          <p14:tracePt t="2664" x="8264525" y="1584325"/>
          <p14:tracePt t="2678" x="8280400" y="1584325"/>
          <p14:tracePt t="2699" x="8296275" y="1584325"/>
          <p14:tracePt t="2730" x="8312150" y="1584325"/>
          <p14:tracePt t="2755" x="8328025" y="1584325"/>
          <p14:tracePt t="2832" x="8359775" y="1584325"/>
          <p14:tracePt t="2840" x="8375650" y="1584325"/>
          <p14:tracePt t="2864" x="8423275" y="1584325"/>
          <p14:tracePt t="2873" x="8470900" y="1568450"/>
          <p14:tracePt t="2891" x="8486775" y="1568450"/>
          <p14:tracePt t="2917" x="8502650" y="1568450"/>
          <p14:tracePt t="2926" x="8518525" y="1568450"/>
          <p14:tracePt t="2949" x="8534400" y="1568450"/>
          <p14:tracePt t="3011" x="8550275" y="1568450"/>
          <p14:tracePt t="3034" x="8566150" y="1568450"/>
          <p14:tracePt t="3042" x="8566150" y="1552575"/>
          <p14:tracePt t="3051" x="8582025" y="1552575"/>
          <p14:tracePt t="3072" x="8597900" y="1552575"/>
          <p14:tracePt t="3086" x="8613775" y="1552575"/>
          <p14:tracePt t="3121" x="8629650" y="1552575"/>
          <p14:tracePt t="5926" x="8502650" y="1568450"/>
          <p14:tracePt t="5942" x="8328025" y="1600200"/>
          <p14:tracePt t="5954" x="8107363" y="1663700"/>
          <p14:tracePt t="5963" x="7996238" y="1663700"/>
          <p14:tracePt t="5976" x="7758113" y="1695450"/>
          <p14:tracePt t="5988" x="7505700" y="1725613"/>
          <p14:tracePt t="5997" x="7331075" y="1725613"/>
          <p14:tracePt t="6005" x="6935788" y="1757363"/>
          <p14:tracePt t="6015" x="6713538" y="1789113"/>
          <p14:tracePt t="6029" x="6443663" y="1789113"/>
          <p14:tracePt t="6033" x="6334125" y="1804988"/>
          <p14:tracePt t="6039" x="6223000" y="1804988"/>
          <p14:tracePt t="6060" x="5889625" y="1852613"/>
          <p14:tracePt t="6071" x="5764213" y="1868488"/>
          <p14:tracePt t="6077" x="5653088" y="1900238"/>
          <p14:tracePt t="6087" x="5399088" y="1947863"/>
          <p14:tracePt t="6100" x="5067300" y="2058988"/>
          <p14:tracePt t="6115" x="4781550" y="2154238"/>
          <p14:tracePt t="6137" x="4418013" y="2328863"/>
          <p14:tracePt t="6149" x="4322763" y="2392363"/>
          <p14:tracePt t="6154" x="4227513" y="2438400"/>
          <p14:tracePt t="6168" x="4100513" y="2533650"/>
          <p14:tracePt t="6177" x="4052888" y="2565400"/>
          <p14:tracePt t="6183" x="3959225" y="2613025"/>
          <p14:tracePt t="6198" x="3895725" y="2692400"/>
          <p14:tracePt t="6209" x="3848100" y="2708275"/>
          <p14:tracePt t="6216" x="3816350" y="2740025"/>
          <p14:tracePt t="6237" x="3768725" y="2803525"/>
          <p14:tracePt t="6241" x="3752850" y="2819400"/>
          <p14:tracePt t="6247" x="3736975" y="2851150"/>
          <p14:tracePt t="6275" x="3705225" y="2914650"/>
          <p14:tracePt t="6288" x="3705225" y="2946400"/>
          <p14:tracePt t="6299" x="3721100" y="3009900"/>
          <p14:tracePt t="6310" x="3768725" y="3057525"/>
          <p14:tracePt t="6319" x="3800475" y="3087688"/>
          <p14:tracePt t="6322" x="3816350" y="3103563"/>
          <p14:tracePt t="6335" x="3863975" y="3151188"/>
          <p14:tracePt t="6337" x="3927475" y="3167063"/>
          <p14:tracePt t="6352" x="4132263" y="3230563"/>
          <p14:tracePt t="6355" x="4259263" y="3262313"/>
          <p14:tracePt t="6365" x="4402138" y="3294063"/>
          <p14:tracePt t="6382" x="4733925" y="3341688"/>
          <p14:tracePt t="6385" x="4908550" y="3357563"/>
          <p14:tracePt t="6402" x="5446713" y="3341688"/>
          <p14:tracePt t="6407" x="5700713" y="3325813"/>
          <p14:tracePt t="6417" x="5969000" y="3309938"/>
          <p14:tracePt t="6441" x="6967538" y="3167063"/>
          <p14:tracePt t="6448" x="7188200" y="3135313"/>
          <p14:tracePt t="6465" x="7569200" y="3073400"/>
          <p14:tracePt t="6472" x="7773988" y="3009900"/>
          <p14:tracePt t="6482" x="8154988" y="2914650"/>
          <p14:tracePt t="6491" x="8343900" y="2882900"/>
          <p14:tracePt t="6498" x="8486775" y="2835275"/>
          <p14:tracePt t="6506" x="8582025" y="2803525"/>
          <p14:tracePt t="6511" x="8661400" y="2771775"/>
          <p14:tracePt t="6519" x="8756650" y="2724150"/>
          <p14:tracePt t="6525" x="8836025" y="2708275"/>
          <p14:tracePt t="6531" x="8913813" y="2676525"/>
          <p14:tracePt t="6545" x="9056688" y="2613025"/>
          <p14:tracePt t="6550" x="9136063" y="2565400"/>
          <p14:tracePt t="6561" x="9199563" y="2533650"/>
          <p14:tracePt t="6569" x="9263063" y="2501900"/>
          <p14:tracePt t="6575" x="9310688" y="2470150"/>
          <p14:tracePt t="6582" x="9358313" y="2438400"/>
          <p14:tracePt t="6600" x="9451975" y="2360613"/>
          <p14:tracePt t="6605" x="9467850" y="2360613"/>
          <p14:tracePt t="6620" x="9515475" y="2312988"/>
          <p14:tracePt t="6633" x="9547225" y="2265363"/>
          <p14:tracePt t="6647" x="9578975" y="2217738"/>
          <p14:tracePt t="6670" x="9610725" y="2170113"/>
          <p14:tracePt t="6678" x="9626600" y="2154238"/>
          <p14:tracePt t="6681" x="9626600" y="2138363"/>
          <p14:tracePt t="6698" x="9642475" y="2106613"/>
          <p14:tracePt t="6713" x="9658350" y="2090738"/>
          <p14:tracePt t="6728" x="9658350" y="2074863"/>
          <p14:tracePt t="6731" x="9674225" y="2058988"/>
          <p14:tracePt t="6767" x="9674225" y="2043113"/>
          <p14:tracePt t="6778" x="9674225" y="2027238"/>
          <p14:tracePt t="6807" x="9658350" y="1995488"/>
          <p14:tracePt t="6815" x="9626600" y="1979613"/>
          <p14:tracePt t="6822" x="9594850" y="1947863"/>
          <p14:tracePt t="6832" x="9531350" y="1900238"/>
          <p14:tracePt t="6835" x="9483725" y="1852613"/>
          <p14:tracePt t="6850" x="9326563" y="1773238"/>
          <p14:tracePt t="6855" x="9231313" y="1711325"/>
          <p14:tracePt t="6865" x="9167813" y="1679575"/>
          <p14:tracePt t="6879" x="9088438" y="1647825"/>
          <p14:tracePt t="6882" x="9056688" y="1631950"/>
          <p14:tracePt t="6896" x="9009063" y="1600200"/>
          <p14:tracePt t="6919" x="8945563" y="1568450"/>
          <p14:tracePt t="6931" x="8897938" y="1568450"/>
          <p14:tracePt t="6947" x="8820150" y="1552575"/>
          <p14:tracePt t="6963" x="8724900" y="1536700"/>
          <p14:tracePt t="6966" x="8661400" y="1520825"/>
          <p14:tracePt t="6982" x="8470900" y="1520825"/>
          <p14:tracePt t="6996" x="8296275" y="1520825"/>
          <p14:tracePt t="7004" x="8218488" y="1536700"/>
          <p14:tracePt t="7012" x="8154988" y="1536700"/>
          <p14:tracePt t="7021" x="8075613" y="1552575"/>
          <p14:tracePt t="7027" x="8027988" y="1552575"/>
          <p14:tracePt t="7033" x="7980363" y="1568450"/>
          <p14:tracePt t="7045" x="7948613" y="1584325"/>
          <p14:tracePt t="7048" x="7900988" y="1600200"/>
          <p14:tracePt t="7069" x="7821613" y="1616075"/>
          <p14:tracePt t="7076" x="7758113" y="1616075"/>
          <p14:tracePt t="7085" x="7710488" y="1647825"/>
          <p14:tracePt t="7090" x="7694613" y="1663700"/>
          <p14:tracePt t="7103" x="7616825" y="1711325"/>
          <p14:tracePt t="7118" x="7569200" y="1741488"/>
          <p14:tracePt t="7135" x="7521575" y="1741488"/>
          <p14:tracePt t="7138" x="7505700" y="1757363"/>
          <p14:tracePt t="7153" x="7473950" y="1789113"/>
          <p14:tracePt t="7165" x="7458075" y="1789113"/>
          <p14:tracePt t="7187" x="7442200" y="1789113"/>
          <p14:tracePt t="7194" x="7426325" y="1804988"/>
          <p14:tracePt t="7207" x="7426325" y="1820863"/>
          <p14:tracePt t="7293" x="7458075" y="1852613"/>
          <p14:tracePt t="7309" x="7489825" y="1868488"/>
          <p14:tracePt t="7325" x="7537450" y="1916113"/>
          <p14:tracePt t="7338" x="7569200" y="1931988"/>
          <p14:tracePt t="7345" x="7600950" y="1947863"/>
          <p14:tracePt t="7356" x="7646988" y="1963738"/>
          <p14:tracePt t="7364" x="7678738" y="1979613"/>
          <p14:tracePt t="7372" x="7694613" y="1995488"/>
          <p14:tracePt t="7383" x="7742238" y="1995488"/>
          <p14:tracePt t="7388" x="7773988" y="2011363"/>
          <p14:tracePt t="7402" x="7837488" y="2027238"/>
          <p14:tracePt t="7412" x="7885113" y="2043113"/>
          <p14:tracePt t="7422" x="7980363" y="2074863"/>
          <p14:tracePt t="7434" x="8043863" y="2074863"/>
          <p14:tracePt t="7443" x="8154988" y="2090738"/>
          <p14:tracePt t="7451" x="8186738" y="2106613"/>
          <p14:tracePt t="7460" x="8232775" y="2106613"/>
          <p14:tracePt t="7465" x="8264525" y="2106613"/>
          <p14:tracePt t="7474" x="8296275" y="2106613"/>
          <p14:tracePt t="7478" x="8328025" y="2106613"/>
          <p14:tracePt t="7503" x="8407400" y="2106613"/>
          <p14:tracePt t="7505" x="8439150" y="2106613"/>
          <p14:tracePt t="7512" x="8470900" y="2106613"/>
          <p14:tracePt t="7520" x="8502650" y="2106613"/>
          <p14:tracePt t="7527" x="8518525" y="2106613"/>
          <p14:tracePt t="7536" x="8550275" y="2106613"/>
          <p14:tracePt t="7545" x="8566150" y="2106613"/>
          <p14:tracePt t="7553" x="8629650" y="2106613"/>
          <p14:tracePt t="7560" x="8645525" y="2106613"/>
          <p14:tracePt t="7567" x="8693150" y="2106613"/>
          <p14:tracePt t="7579" x="8740775" y="2090738"/>
          <p14:tracePt t="7591" x="8788400" y="2090738"/>
          <p14:tracePt t="7596" x="8836025" y="2074863"/>
          <p14:tracePt t="7619" x="8961438" y="2058988"/>
          <p14:tracePt t="7623" x="8993188" y="2058988"/>
          <p14:tracePt t="7633" x="9024938" y="2043113"/>
          <p14:tracePt t="7636" x="9056688" y="2043113"/>
          <p14:tracePt t="7645" x="9088438" y="2043113"/>
          <p14:tracePt t="7661" x="9136063" y="2043113"/>
          <p14:tracePt t="7665" x="9151938" y="2027238"/>
          <p14:tracePt t="7680" x="9183688" y="2011363"/>
          <p14:tracePt t="7696" x="9199563" y="1995488"/>
          <p14:tracePt t="7700" x="9215438" y="1995488"/>
          <p14:tracePt t="7714" x="9231313" y="1995488"/>
          <p14:tracePt t="7724" x="9247188" y="1995488"/>
          <p14:tracePt t="7729" x="9263063" y="1995488"/>
          <p14:tracePt t="7755" x="9278938" y="1995488"/>
          <p14:tracePt t="7781" x="9294813" y="1995488"/>
          <p14:tracePt t="7904" x="9294813" y="1979613"/>
          <p14:tracePt t="7913" x="9263063" y="1947863"/>
          <p14:tracePt t="7936" x="9199563" y="1916113"/>
          <p14:tracePt t="7948" x="9167813" y="1884363"/>
          <p14:tracePt t="7970" x="9120188" y="1868488"/>
          <p14:tracePt t="7978" x="9120188" y="1852613"/>
          <p14:tracePt t="8009" x="9088438" y="1836738"/>
          <p14:tracePt t="8028" x="9072563" y="1820863"/>
          <p14:tracePt t="8037" x="9056688" y="1820863"/>
          <p14:tracePt t="8073" x="8961438" y="1804988"/>
          <p14:tracePt t="8086" x="8929688" y="1789113"/>
          <p14:tracePt t="8098" x="8882063" y="1773238"/>
          <p14:tracePt t="8108" x="8820150" y="1773238"/>
          <p14:tracePt t="8119" x="8772525" y="1773238"/>
          <p14:tracePt t="8131" x="8677275" y="1773238"/>
          <p14:tracePt t="8136" x="8613775" y="1773238"/>
          <p14:tracePt t="8147" x="8550275" y="1773238"/>
          <p14:tracePt t="8154" x="8486775" y="1773238"/>
          <p14:tracePt t="8157" x="8439150" y="1789113"/>
          <p14:tracePt t="8168" x="8296275" y="1804988"/>
          <p14:tracePt t="8183" x="8186738" y="1804988"/>
          <p14:tracePt t="8196" x="8059738" y="1836738"/>
          <p14:tracePt t="8222" x="7932738" y="1852613"/>
          <p14:tracePt t="8240" x="7805738" y="1868488"/>
          <p14:tracePt t="8252" x="7742238" y="1884363"/>
          <p14:tracePt t="8262" x="7710488" y="1884363"/>
          <p14:tracePt t="8267" x="7694613" y="1900238"/>
          <p14:tracePt t="8289" x="7616825" y="1947863"/>
          <p14:tracePt t="8302" x="7600950" y="1947863"/>
          <p14:tracePt t="8313" x="7569200" y="1963738"/>
          <p14:tracePt t="8323" x="7505700" y="1995488"/>
          <p14:tracePt t="8335" x="7489825" y="2011363"/>
          <p14:tracePt t="8353" x="7458075" y="2027238"/>
          <p14:tracePt t="8356" x="7458075" y="2043113"/>
          <p14:tracePt t="8365" x="7442200" y="2043113"/>
          <p14:tracePt t="8383" x="7410450" y="2058988"/>
          <p14:tracePt t="8396" x="7410450" y="2074863"/>
          <p14:tracePt t="8450" x="7410450" y="2090738"/>
          <p14:tracePt t="8461" x="7442200" y="2106613"/>
          <p14:tracePt t="8466" x="7458075" y="2122488"/>
          <p14:tracePt t="8488" x="7521575" y="2154238"/>
          <p14:tracePt t="8496" x="7585075" y="2185988"/>
          <p14:tracePt t="8509" x="7662863" y="2233613"/>
          <p14:tracePt t="8518" x="7710488" y="2249488"/>
          <p14:tracePt t="8526" x="7726363" y="2265363"/>
          <p14:tracePt t="8555" x="7869238" y="2328863"/>
          <p14:tracePt t="8558" x="7916863" y="2360613"/>
          <p14:tracePt t="8571" x="8027988" y="2392363"/>
          <p14:tracePt t="8578" x="8075613" y="2392363"/>
          <p14:tracePt t="8586" x="8170863" y="2406650"/>
          <p14:tracePt t="8590" x="8248650" y="2422525"/>
          <p14:tracePt t="8597" x="8312150" y="2438400"/>
          <p14:tracePt t="8603" x="8375650" y="2438400"/>
          <p14:tracePt t="8614" x="8423275" y="2438400"/>
          <p14:tracePt t="8634" x="8550275" y="2438400"/>
          <p14:tracePt t="8638" x="8582025" y="2438400"/>
          <p14:tracePt t="8645" x="8613775" y="2438400"/>
          <p14:tracePt t="8661" x="8677275" y="2438400"/>
          <p14:tracePt t="8668" x="8709025" y="2438400"/>
          <p14:tracePt t="8681" x="8788400" y="2422525"/>
          <p14:tracePt t="8701" x="8977313" y="2376488"/>
          <p14:tracePt t="8712" x="9056688" y="2360613"/>
          <p14:tracePt t="8715" x="9120188" y="2344738"/>
          <p14:tracePt t="8740" x="9294813" y="2297113"/>
          <p14:tracePt t="8747" x="9326563" y="2281238"/>
          <p14:tracePt t="8761" x="9390063" y="2281238"/>
          <p14:tracePt t="8772" x="9421813" y="2281238"/>
          <p14:tracePt t="8779" x="9451975" y="2265363"/>
          <p14:tracePt t="8806" x="9499600" y="2249488"/>
          <p14:tracePt t="8819" x="9499600" y="2233613"/>
          <p14:tracePt t="8829" x="9515475" y="2233613"/>
          <p14:tracePt t="8854" x="9531350" y="2217738"/>
          <p14:tracePt t="8866" x="9547225" y="2201863"/>
          <p14:tracePt t="8888" x="9547225" y="2185988"/>
          <p14:tracePt t="8903" x="9547225" y="2170113"/>
          <p14:tracePt t="8916" x="9547225" y="2154238"/>
          <p14:tracePt t="8934" x="9531350" y="2138363"/>
          <p14:tracePt t="8954" x="9515475" y="2106613"/>
          <p14:tracePt t="8958" x="9499600" y="2106613"/>
          <p14:tracePt t="8966" x="9467850" y="2106613"/>
          <p14:tracePt t="8989" x="9278938" y="2106613"/>
          <p14:tracePt t="8996" x="9167813" y="2106613"/>
          <p14:tracePt t="8998" x="9024938" y="2106613"/>
          <p14:tracePt t="9013" x="8897938" y="2122488"/>
          <p14:tracePt t="9016" x="8756650" y="2122488"/>
          <p14:tracePt t="9030" x="8486775" y="2170113"/>
          <p14:tracePt t="9041" x="8264525" y="2185988"/>
          <p14:tracePt t="9051" x="8186738" y="2201863"/>
          <p14:tracePt t="9056" x="8139113" y="2201863"/>
          <p14:tracePt t="9070" x="8043863" y="2201863"/>
          <p14:tracePt t="9080" x="8012113" y="2201863"/>
          <p14:tracePt t="9082" x="7996238" y="2201863"/>
          <p14:tracePt t="9104" x="7916863" y="2217738"/>
          <p14:tracePt t="9120" x="7869238" y="2217738"/>
          <p14:tracePt t="9133" x="7853363" y="2217738"/>
          <p14:tracePt t="9138" x="7837488" y="2217738"/>
          <p14:tracePt t="9164" x="7789863" y="2249488"/>
          <p14:tracePt t="9177" x="7758113" y="2249488"/>
          <p14:tracePt t="9188" x="7726363" y="2265363"/>
          <p14:tracePt t="9197" x="7710488" y="2281238"/>
          <p14:tracePt t="9201" x="7694613" y="2297113"/>
          <p14:tracePt t="9212" x="7694613" y="2312988"/>
          <p14:tracePt t="9235" x="7662863" y="2360613"/>
          <p14:tracePt t="9249" x="7616825" y="2454275"/>
          <p14:tracePt t="9257" x="7600950" y="2486025"/>
          <p14:tracePt t="9269" x="7585075" y="2517775"/>
          <p14:tracePt t="9281" x="7569200" y="2597150"/>
          <p14:tracePt t="9295" x="7553325" y="2676525"/>
          <p14:tracePt t="9307" x="7553325" y="2708275"/>
          <p14:tracePt t="9319" x="7553325" y="2724150"/>
          <p14:tracePt t="9331" x="7553325" y="2755900"/>
          <p14:tracePt t="9338" x="7553325" y="2771775"/>
          <p14:tracePt t="9353" x="7553325" y="2787650"/>
          <p14:tracePt t="9362" x="7553325" y="2803525"/>
          <p14:tracePt t="9371" x="7553325" y="2819400"/>
          <p14:tracePt t="9386" x="7553325" y="2835275"/>
          <p14:tracePt t="9404" x="7553325" y="2851150"/>
          <p14:tracePt t="9408" x="7569200" y="2851150"/>
          <p14:tracePt t="9418" x="7569200" y="2867025"/>
          <p14:tracePt t="9428" x="7585075" y="2882900"/>
          <p14:tracePt t="9455" x="7600950" y="2882900"/>
          <p14:tracePt t="9463" x="7600950" y="2898775"/>
          <p14:tracePt t="9503" x="7616825" y="2898775"/>
          <p14:tracePt t="9537" x="7616825" y="2914650"/>
          <p14:tracePt t="9544" x="7631113" y="2914650"/>
          <p14:tracePt t="9561" x="7646988" y="2930525"/>
          <p14:tracePt t="9587" x="7662863" y="2930525"/>
          <p14:tracePt t="9605" x="7678738" y="2930525"/>
          <p14:tracePt t="9608" x="7694613" y="2930525"/>
          <p14:tracePt t="9620" x="7726363" y="2930525"/>
          <p14:tracePt t="9628" x="7742238" y="2930525"/>
          <p14:tracePt t="9653" x="7837488" y="2930525"/>
          <p14:tracePt t="9656" x="7869238" y="2930525"/>
          <p14:tracePt t="9663" x="7916863" y="2930525"/>
          <p14:tracePt t="9684" x="8043863" y="2930525"/>
          <p14:tracePt t="9699" x="8123238" y="2930525"/>
          <p14:tracePt t="9715" x="8218488" y="2914650"/>
          <p14:tracePt t="9726" x="8280400" y="2898775"/>
          <p14:tracePt t="9732" x="8328025" y="2898775"/>
          <p14:tracePt t="9760" x="8423275" y="2882900"/>
          <p14:tracePt t="9766" x="8455025" y="2882900"/>
          <p14:tracePt t="9785" x="8518525" y="2882900"/>
          <p14:tracePt t="9790" x="8550275" y="2882900"/>
          <p14:tracePt t="9802" x="8597900" y="2882900"/>
          <p14:tracePt t="9814" x="8645525" y="2882900"/>
          <p14:tracePt t="9823" x="8693150" y="2882900"/>
          <p14:tracePt t="9829" x="8709025" y="2882900"/>
          <p14:tracePt t="9835" x="8756650" y="2867025"/>
          <p14:tracePt t="9844" x="8804275" y="2867025"/>
          <p14:tracePt t="9853" x="8820150" y="2867025"/>
          <p14:tracePt t="9858" x="8850313" y="2867025"/>
          <p14:tracePt t="9863" x="8882063" y="2867025"/>
          <p14:tracePt t="9872" x="8897938" y="2851150"/>
          <p14:tracePt t="9878" x="8945563" y="2851150"/>
          <p14:tracePt t="9902" x="9024938" y="2851150"/>
          <p14:tracePt t="9905" x="9040813" y="2851150"/>
          <p14:tracePt t="9918" x="9104313" y="2835275"/>
          <p14:tracePt t="9933" x="9136063" y="2835275"/>
          <p14:tracePt t="9958" x="9183688" y="2819400"/>
          <p14:tracePt t="9967" x="9199563" y="2819400"/>
          <p14:tracePt t="9978" x="9231313" y="2803525"/>
          <p14:tracePt t="9982" x="9247188" y="2803525"/>
          <p14:tracePt t="9996" x="9263063" y="2787650"/>
          <p14:tracePt t="10005" x="9294813" y="2787650"/>
          <p14:tracePt t="10014" x="9310688" y="2787650"/>
          <p14:tracePt t="10029" x="9342438" y="2771775"/>
          <p14:tracePt t="10052" x="9405938" y="2755900"/>
          <p14:tracePt t="10057" x="9421813" y="2755900"/>
          <p14:tracePt t="10066" x="9437688" y="2755900"/>
          <p14:tracePt t="10082" x="9483725" y="2755900"/>
          <p14:tracePt t="10100" x="9531350" y="2740025"/>
          <p14:tracePt t="10116" x="9563100" y="2740025"/>
          <p14:tracePt t="10136" x="9610725" y="2740025"/>
          <p14:tracePt t="10140" x="9626600" y="2740025"/>
          <p14:tracePt t="10149" x="9658350" y="2740025"/>
          <p14:tracePt t="10159" x="9674225" y="2740025"/>
          <p14:tracePt t="10165" x="9690100" y="2740025"/>
          <p14:tracePt t="10170" x="9721850" y="2740025"/>
          <p14:tracePt t="10183" x="9737725" y="2740025"/>
          <p14:tracePt t="10188" x="9753600" y="2740025"/>
          <p14:tracePt t="10195" x="9785350" y="2740025"/>
          <p14:tracePt t="10216" x="9801225" y="2740025"/>
          <p14:tracePt t="10230" x="9817100" y="2740025"/>
          <p14:tracePt t="10245" x="9832975" y="2740025"/>
          <p14:tracePt t="10266" x="9864725" y="2740025"/>
          <p14:tracePt t="10280" x="9880600" y="2740025"/>
          <p14:tracePt t="10295" x="9896475" y="2740025"/>
          <p14:tracePt t="10468" x="9896475" y="2724150"/>
          <p14:tracePt t="12297" x="9896475" y="2740025"/>
          <p14:tracePt t="12307" x="9896475" y="2771775"/>
          <p14:tracePt t="12325" x="9896475" y="2803525"/>
          <p14:tracePt t="12339" x="9896475" y="2851150"/>
          <p14:tracePt t="12347" x="9896475" y="2882900"/>
          <p14:tracePt t="12360" x="9896475" y="2914650"/>
          <p14:tracePt t="12374" x="9896475" y="2946400"/>
          <p14:tracePt t="12379" x="9896475" y="2962275"/>
          <p14:tracePt t="12381" x="9896475" y="2978150"/>
          <p14:tracePt t="12387" x="9896475" y="3009900"/>
          <p14:tracePt t="12403" x="9896475" y="3025775"/>
          <p14:tracePt t="12418" x="9880600" y="3057525"/>
          <p14:tracePt t="12422" x="9880600" y="3087688"/>
          <p14:tracePt t="12436" x="9864725" y="3135313"/>
          <p14:tracePt t="12446" x="9848850" y="3167063"/>
          <p14:tracePt t="12450" x="9848850" y="3198813"/>
          <p14:tracePt t="12465" x="9832975" y="3246438"/>
          <p14:tracePt t="12477" x="9832975" y="3294063"/>
          <p14:tracePt t="12487" x="9817100" y="3357563"/>
          <p14:tracePt t="12495" x="9817100" y="3389313"/>
          <p14:tracePt t="12498" x="9801225" y="3405188"/>
          <p14:tracePt t="12510" x="9801225" y="3421063"/>
          <p14:tracePt t="12519" x="9785350" y="3452813"/>
          <p14:tracePt t="12527" x="9769475" y="3484563"/>
          <p14:tracePt t="12549" x="9769475" y="3500438"/>
          <p14:tracePt t="12561" x="9769475" y="3532188"/>
          <p14:tracePt t="12589" x="9769475" y="3548063"/>
          <p14:tracePt t="12680" x="9769475" y="3516313"/>
          <p14:tracePt t="12693" x="9769475" y="3500438"/>
          <p14:tracePt t="12706" x="9785350" y="3436938"/>
          <p14:tracePt t="12715" x="9801225" y="3373438"/>
          <p14:tracePt t="12720" x="9801225" y="3357563"/>
          <p14:tracePt t="12735" x="9817100" y="3309938"/>
          <p14:tracePt t="12749" x="9817100" y="3262313"/>
          <p14:tracePt t="12763" x="9817100" y="3246438"/>
          <p14:tracePt t="12776" x="9817100" y="3214688"/>
          <p14:tracePt t="12788" x="9817100" y="3198813"/>
          <p14:tracePt t="12802" x="9817100" y="3182938"/>
          <p14:tracePt t="19133" x="9658350" y="3262313"/>
          <p14:tracePt t="19149" x="9167813" y="3468688"/>
          <p14:tracePt t="19176" x="7315200" y="3738563"/>
          <p14:tracePt t="19188" x="6159500" y="3800475"/>
          <p14:tracePt t="19195" x="5589588" y="3863975"/>
          <p14:tracePt t="19201" x="5146675" y="3927475"/>
          <p14:tracePt t="19209" x="4622800" y="3990975"/>
          <p14:tracePt t="19216" x="4211638" y="4070350"/>
          <p14:tracePt t="19221" x="3911600" y="4117975"/>
          <p14:tracePt t="19232" x="3641725" y="4181475"/>
          <p14:tracePt t="19245" x="3214688" y="4260850"/>
          <p14:tracePt t="19251" x="3024188" y="4324350"/>
          <p14:tracePt t="19264" x="2881313" y="4356100"/>
          <p14:tracePt t="19276" x="2724150" y="4371975"/>
          <p14:tracePt t="19280" x="2660650" y="4387850"/>
          <p14:tracePt t="19300" x="2549525" y="4403725"/>
          <p14:tracePt t="19309" x="2517775" y="4403725"/>
          <p14:tracePt t="19312" x="2501900" y="4403725"/>
          <p14:tracePt t="19332" x="2470150" y="4387850"/>
          <p14:tracePt t="19342" x="2470150" y="4371975"/>
          <p14:tracePt t="19599" x="2311400" y="4513263"/>
          <p14:tracePt t="19609" x="2058988" y="4814888"/>
          <p14:tracePt t="19622" x="1995488" y="4894263"/>
          <p14:tracePt t="19631" x="1916113" y="5021263"/>
          <p14:tracePt t="19638" x="1900238" y="5068888"/>
          <p14:tracePt t="19647" x="1868488" y="5116513"/>
          <p14:tracePt t="19665" x="1852613" y="5178425"/>
          <p14:tracePt t="19670" x="1852613" y="5194300"/>
          <p14:tracePt t="19683" x="1836738" y="5226050"/>
          <p14:tracePt t="19686" x="1836738" y="5257800"/>
          <p14:tracePt t="19697" x="1836738" y="5289550"/>
          <p14:tracePt t="19711" x="1852613" y="5337175"/>
          <p14:tracePt t="19733" x="1900238" y="5416550"/>
          <p14:tracePt t="19746" x="1931988" y="5464175"/>
          <p14:tracePt t="19760" x="1995488" y="5495925"/>
          <p14:tracePt t="19777" x="2043113" y="5559425"/>
          <p14:tracePt t="19790" x="2122488" y="5591175"/>
          <p14:tracePt t="19807" x="2168525" y="5622925"/>
          <p14:tracePt t="19824" x="2232025" y="5654675"/>
          <p14:tracePt t="19831" x="2247900" y="5654675"/>
          <p14:tracePt t="19848" x="2279650" y="5670550"/>
          <p14:tracePt t="19854" x="2295525" y="5670550"/>
          <p14:tracePt t="19866" x="2311400" y="5670550"/>
          <p14:tracePt t="19870" x="2327275" y="5670550"/>
          <p14:tracePt t="19876" x="2343150" y="5670550"/>
          <p14:tracePt t="19896" x="2374900" y="5670550"/>
          <p14:tracePt t="19912" x="2422525" y="5670550"/>
          <p14:tracePt t="19927" x="2454275" y="5670550"/>
          <p14:tracePt t="19949" x="2501900" y="5670550"/>
          <p14:tracePt t="19961" x="2549525" y="5654675"/>
          <p14:tracePt t="19986" x="2597150" y="5638800"/>
          <p14:tracePt t="19997" x="2660650" y="5638800"/>
          <p14:tracePt t="20016" x="2692400" y="5622925"/>
          <p14:tracePt t="20025" x="2724150" y="5607050"/>
          <p14:tracePt t="20039" x="2770188" y="5607050"/>
          <p14:tracePt t="20046" x="2786063" y="5607050"/>
          <p14:tracePt t="20051" x="2801938" y="5607050"/>
          <p14:tracePt t="20064" x="2817813" y="5607050"/>
          <p14:tracePt t="20074" x="2833688" y="5607050"/>
          <p14:tracePt t="20079" x="2849563" y="5607050"/>
          <p14:tracePt t="20092" x="2865438" y="5607050"/>
          <p14:tracePt t="20104" x="2881313" y="5591175"/>
          <p14:tracePt t="20135" x="2913063" y="5591175"/>
          <p14:tracePt t="20146" x="2928938" y="5591175"/>
          <p14:tracePt t="20164" x="2960688" y="5575300"/>
          <p14:tracePt t="20169" x="2960688" y="5559425"/>
          <p14:tracePt t="20183" x="2976563" y="5543550"/>
          <p14:tracePt t="20196" x="3008313" y="5543550"/>
          <p14:tracePt t="20211" x="3024188" y="5527675"/>
          <p14:tracePt t="20219" x="3024188" y="5511800"/>
          <p14:tracePt t="20231" x="3040063" y="5511800"/>
          <p14:tracePt t="20243" x="3055938" y="5480050"/>
          <p14:tracePt t="20248" x="3087688" y="5480050"/>
          <p14:tracePt t="20260" x="3103563" y="5464175"/>
          <p14:tracePt t="20265" x="3119438" y="5448300"/>
          <p14:tracePt t="20276" x="3135313" y="5432425"/>
          <p14:tracePt t="20278" x="3151188" y="5432425"/>
          <p14:tracePt t="20288" x="3167063" y="5416550"/>
          <p14:tracePt t="20291" x="3182938" y="5416550"/>
          <p14:tracePt t="20318" x="3230563" y="5368925"/>
          <p14:tracePt t="20330" x="3278188" y="5337175"/>
          <p14:tracePt t="20336" x="3294063" y="5305425"/>
          <p14:tracePt t="20341" x="3325813" y="5305425"/>
          <p14:tracePt t="20353" x="3341688" y="5273675"/>
          <p14:tracePt t="20364" x="3371850" y="5226050"/>
          <p14:tracePt t="20368" x="3387725" y="5210175"/>
          <p14:tracePt t="20375" x="3403600" y="5178425"/>
          <p14:tracePt t="20391" x="3435350" y="5132388"/>
          <p14:tracePt t="20399" x="3451225" y="5084763"/>
          <p14:tracePt t="20404" x="3451225" y="5053013"/>
          <p14:tracePt t="20409" x="3467100" y="5021263"/>
          <p14:tracePt t="20415" x="3467100" y="4973638"/>
          <p14:tracePt t="20427" x="3467100" y="4926013"/>
          <p14:tracePt t="20430" x="3467100" y="4894263"/>
          <p14:tracePt t="20440" x="3467100" y="4846638"/>
          <p14:tracePt t="20444" x="3467100" y="4799013"/>
          <p14:tracePt t="20462" x="3467100" y="4735513"/>
          <p14:tracePt t="20475" x="3467100" y="4687888"/>
          <p14:tracePt t="20497" x="3451225" y="4608513"/>
          <p14:tracePt t="20500" x="3435350" y="4576763"/>
          <p14:tracePt t="20507" x="3419475" y="4545013"/>
          <p14:tracePt t="20527" x="3371850" y="4435475"/>
          <p14:tracePt t="20549" x="3341688" y="4356100"/>
          <p14:tracePt t="20555" x="3309938" y="4276725"/>
          <p14:tracePt t="20562" x="3294063" y="4229100"/>
          <p14:tracePt t="20573" x="3278188" y="4213225"/>
          <p14:tracePt t="20601" x="3214688" y="4070350"/>
          <p14:tracePt t="20607" x="3198813" y="4038600"/>
          <p14:tracePt t="20616" x="3182938" y="4006850"/>
          <p14:tracePt t="20619" x="3151188" y="3975100"/>
          <p14:tracePt t="20633" x="3135313" y="3943350"/>
          <p14:tracePt t="20640" x="3103563" y="3911600"/>
          <p14:tracePt t="20648" x="3087688" y="3911600"/>
          <p14:tracePt t="20653" x="3071813" y="3879850"/>
          <p14:tracePt t="20660" x="3040063" y="3863975"/>
          <p14:tracePt t="20682" x="2944813" y="3816350"/>
          <p14:tracePt t="20688" x="2913063" y="3800475"/>
          <p14:tracePt t="20695" x="2865438" y="3784600"/>
          <p14:tracePt t="20700" x="2833688" y="3770313"/>
          <p14:tracePt t="20707" x="2786063" y="3770313"/>
          <p14:tracePt t="20730" x="2676525" y="3722688"/>
          <p14:tracePt t="20735" x="2628900" y="3722688"/>
          <p14:tracePt t="20751" x="2581275" y="3706813"/>
          <p14:tracePt t="20757" x="2549525" y="3706813"/>
          <p14:tracePt t="20778" x="2454275" y="3706813"/>
          <p14:tracePt t="20795" x="2422525" y="3706813"/>
          <p14:tracePt t="20814" x="2359025" y="3706813"/>
          <p14:tracePt t="20817" x="2343150" y="3706813"/>
          <p14:tracePt t="20825" x="2327275" y="3706813"/>
          <p14:tracePt t="20841" x="2295525" y="3706813"/>
          <p14:tracePt t="20857" x="2263775" y="3738563"/>
          <p14:tracePt t="20883" x="2200275" y="3770313"/>
          <p14:tracePt t="20888" x="2200275" y="3784600"/>
          <p14:tracePt t="20900" x="2184400" y="3784600"/>
          <p14:tracePt t="20906" x="2184400" y="3800475"/>
          <p14:tracePt t="20909" x="2168525" y="3800475"/>
          <p14:tracePt t="20914" x="2168525" y="3816350"/>
          <p14:tracePt t="20929" x="2152650" y="3832225"/>
          <p14:tracePt t="20949" x="2136775" y="3863975"/>
          <p14:tracePt t="20960" x="2122488" y="3863975"/>
          <p14:tracePt t="20982" x="2122488" y="3911600"/>
          <p14:tracePt t="20984" x="2122488" y="3927475"/>
          <p14:tracePt t="20993" x="2106613" y="3943350"/>
          <p14:tracePt t="21019" x="2090738" y="3975100"/>
          <p14:tracePt t="21027" x="2090738" y="3990975"/>
          <p14:tracePt t="21040" x="2090738" y="4022725"/>
          <p14:tracePt t="21060" x="2090738" y="4038600"/>
          <p14:tracePt t="21067" x="2090738" y="4054475"/>
          <p14:tracePt t="21074" x="2090738" y="4070350"/>
          <p14:tracePt t="21090" x="2106613" y="4102100"/>
          <p14:tracePt t="21110" x="2152650" y="4133850"/>
          <p14:tracePt t="21118" x="2168525" y="4149725"/>
          <p14:tracePt t="21128" x="2168525" y="4165600"/>
          <p14:tracePt t="21134" x="2200275" y="4165600"/>
          <p14:tracePt t="21139" x="2216150" y="4181475"/>
          <p14:tracePt t="21146" x="2232025" y="4197350"/>
          <p14:tracePt t="21163" x="2327275" y="4229100"/>
          <p14:tracePt t="21180" x="2390775" y="4244975"/>
          <p14:tracePt t="21195" x="2454275" y="4276725"/>
          <p14:tracePt t="21199" x="2501900" y="4276725"/>
          <p14:tracePt t="21215" x="2581275" y="4292600"/>
          <p14:tracePt t="21229" x="2628900" y="4308475"/>
          <p14:tracePt t="21243" x="2692400" y="4324350"/>
          <p14:tracePt t="21252" x="2786063" y="4324350"/>
          <p14:tracePt t="21262" x="2849563" y="4324350"/>
          <p14:tracePt t="21272" x="2865438" y="4324350"/>
          <p14:tracePt t="21283" x="2944813" y="4324350"/>
          <p14:tracePt t="21303" x="2976563" y="4324350"/>
          <p14:tracePt t="21316" x="3024188" y="4324350"/>
          <p14:tracePt t="21320" x="3040063" y="4324350"/>
          <p14:tracePt t="21334" x="3087688" y="4324350"/>
          <p14:tracePt t="21340" x="3103563" y="4324350"/>
          <p14:tracePt t="21360" x="3135313" y="4324350"/>
          <p14:tracePt t="21369" x="3167063" y="4324350"/>
          <p14:tracePt t="21377" x="3198813" y="4308475"/>
          <p14:tracePt t="21394" x="3262313" y="4292600"/>
          <p14:tracePt t="21414" x="3294063" y="4292600"/>
          <p14:tracePt t="21431" x="3325813" y="4292600"/>
          <p14:tracePt t="21435" x="3341688" y="4292600"/>
          <p14:tracePt t="21449" x="3371850" y="4276725"/>
          <p14:tracePt t="21459" x="3387725" y="4276725"/>
          <p14:tracePt t="21462" x="3387725" y="4260850"/>
          <p14:tracePt t="21472" x="3419475" y="4260850"/>
          <p14:tracePt t="21480" x="3435350" y="4260850"/>
          <p14:tracePt t="21483" x="3451225" y="4244975"/>
          <p14:tracePt t="21496" x="3498850" y="4244975"/>
          <p14:tracePt t="21512" x="3514725" y="4229100"/>
          <p14:tracePt t="21527" x="3546475" y="4213225"/>
          <p14:tracePt t="21540" x="3578225" y="4197350"/>
          <p14:tracePt t="21559" x="3594100" y="4197350"/>
          <p14:tracePt t="21586" x="3609975" y="4165600"/>
          <p14:tracePt t="21590" x="3625850" y="4165600"/>
          <p14:tracePt t="21603" x="3641725" y="4149725"/>
          <p14:tracePt t="21608" x="3657600" y="4133850"/>
          <p14:tracePt t="21624" x="3673475" y="4117975"/>
          <p14:tracePt t="21631" x="3673475" y="4102100"/>
          <p14:tracePt t="21646" x="3689350" y="4086225"/>
          <p14:tracePt t="21658" x="3705225" y="4070350"/>
          <p14:tracePt t="21680" x="3705225" y="4038600"/>
          <p14:tracePt t="21692" x="3721100" y="4022725"/>
          <p14:tracePt t="21715" x="3736975" y="3990975"/>
          <p14:tracePt t="21719" x="3736975" y="3975100"/>
          <p14:tracePt t="21744" x="3736975" y="3959225"/>
          <p14:tracePt t="21754" x="3736975" y="3927475"/>
          <p14:tracePt t="21766" x="3736975" y="3911600"/>
          <p14:tracePt t="21781" x="3736975" y="3895725"/>
          <p14:tracePt t="21794" x="3736975" y="3863975"/>
          <p14:tracePt t="21811" x="3736975" y="3848100"/>
          <p14:tracePt t="21823" x="3736975" y="3816350"/>
          <p14:tracePt t="21842" x="3736975" y="3784600"/>
          <p14:tracePt t="21867" x="3721100" y="3770313"/>
          <p14:tracePt t="21877" x="3689350" y="3754438"/>
          <p14:tracePt t="21895" x="3641725" y="3754438"/>
          <p14:tracePt t="21913" x="3498850" y="3722688"/>
          <p14:tracePt t="21924" x="3371850" y="3722688"/>
          <p14:tracePt t="21940" x="3294063" y="3722688"/>
          <p14:tracePt t="21958" x="3214688" y="3722688"/>
          <p14:tracePt t="21961" x="3198813" y="3722688"/>
          <p14:tracePt t="21992" x="3119438" y="3722688"/>
          <p14:tracePt t="21997" x="3119438" y="3706813"/>
          <p14:tracePt t="22006" x="3087688" y="3706813"/>
          <p14:tracePt t="22011" x="3055938" y="3706813"/>
          <p14:tracePt t="22015" x="3040063" y="3690938"/>
          <p14:tracePt t="22033" x="2992438" y="3690938"/>
          <p14:tracePt t="22036" x="2976563" y="3690938"/>
          <p14:tracePt t="22042" x="2960688" y="3675063"/>
          <p14:tracePt t="22051" x="2944813" y="3675063"/>
          <p14:tracePt t="22058" x="2913063" y="3675063"/>
          <p14:tracePt t="22085" x="2833688" y="3643313"/>
          <p14:tracePt t="22093" x="2817813" y="3643313"/>
          <p14:tracePt t="22105" x="2770188" y="3643313"/>
          <p14:tracePt t="22115" x="2754313" y="3643313"/>
          <p14:tracePt t="22119" x="2724150" y="3643313"/>
          <p14:tracePt t="22130" x="2692400" y="3643313"/>
          <p14:tracePt t="22134" x="2660650" y="3643313"/>
          <p14:tracePt t="22140" x="2644775" y="3643313"/>
          <p14:tracePt t="22151" x="2613025" y="3643313"/>
          <p14:tracePt t="22167" x="2549525" y="3643313"/>
          <p14:tracePt t="22168" x="2501900" y="3659188"/>
          <p14:tracePt t="22174" x="2470150" y="3659188"/>
          <p14:tracePt t="22199" x="2390775" y="3706813"/>
          <p14:tracePt t="22203" x="2374900" y="3706813"/>
          <p14:tracePt t="22211" x="2359025" y="3706813"/>
          <p14:tracePt t="22230" x="2327275" y="3722688"/>
          <p14:tracePt t="22233" x="2327275" y="3738563"/>
          <p14:tracePt t="22244" x="2311400" y="3738563"/>
          <p14:tracePt t="22248" x="2295525" y="3738563"/>
          <p14:tracePt t="22261" x="2279650" y="3754438"/>
          <p14:tracePt t="22266" x="2263775" y="3754438"/>
          <p14:tracePt t="22284" x="2247900" y="3770313"/>
          <p14:tracePt t="22298" x="2247900" y="3784600"/>
          <p14:tracePt t="22313" x="2232025" y="3784600"/>
          <p14:tracePt t="22334" x="2216150" y="3800475"/>
          <p14:tracePt t="22348" x="2216150" y="3816350"/>
          <p14:tracePt t="22362" x="2200275" y="3832225"/>
          <p14:tracePt t="22372" x="2200275" y="3848100"/>
          <p14:tracePt t="22406" x="2184400" y="3879850"/>
          <p14:tracePt t="22417" x="2184400" y="3895725"/>
          <p14:tracePt t="22438" x="2184400" y="3911600"/>
          <p14:tracePt t="22459" x="2184400" y="3927475"/>
          <p14:tracePt t="22483" x="2184400" y="3959225"/>
          <p14:tracePt t="22506" x="2184400" y="3990975"/>
          <p14:tracePt t="22530" x="2184400" y="4054475"/>
          <p14:tracePt t="22545" x="2184400" y="4086225"/>
          <p14:tracePt t="22559" x="2184400" y="4102100"/>
          <p14:tracePt t="22585" x="2184400" y="4133850"/>
          <p14:tracePt t="22607" x="2200275" y="4165600"/>
          <p14:tracePt t="22624" x="2216150" y="4197350"/>
          <p14:tracePt t="22632" x="2232025" y="4229100"/>
          <p14:tracePt t="22647" x="2263775" y="4244975"/>
          <p14:tracePt t="22661" x="2279650" y="4276725"/>
          <p14:tracePt t="22667" x="2295525" y="4292600"/>
          <p14:tracePt t="22673" x="2311400" y="4292600"/>
          <p14:tracePt t="22683" x="2327275" y="4308475"/>
          <p14:tracePt t="22696" x="2359025" y="4324350"/>
          <p14:tracePt t="22711" x="2390775" y="4340225"/>
          <p14:tracePt t="22730" x="2454275" y="4371975"/>
          <p14:tracePt t="22745" x="2501900" y="4387850"/>
          <p14:tracePt t="22755" x="2517775" y="4387850"/>
          <p14:tracePt t="22762" x="2565400" y="4387850"/>
          <p14:tracePt t="22777" x="2597150" y="4403725"/>
          <p14:tracePt t="22784" x="2628900" y="4419600"/>
          <p14:tracePt t="22799" x="2676525" y="4419600"/>
          <p14:tracePt t="22807" x="2724150" y="4435475"/>
          <p14:tracePt t="22811" x="2740025" y="4435475"/>
          <p14:tracePt t="22833" x="2833688" y="4435475"/>
          <p14:tracePt t="22840" x="2865438" y="4435475"/>
          <p14:tracePt t="22869" x="2928938" y="4435475"/>
          <p14:tracePt t="22875" x="2960688" y="4435475"/>
          <p14:tracePt t="22880" x="2992438" y="4435475"/>
          <p14:tracePt t="22887" x="3008313" y="4435475"/>
          <p14:tracePt t="22891" x="3040063" y="4435475"/>
          <p14:tracePt t="22912" x="3103563" y="4435475"/>
          <p14:tracePt t="22922" x="3167063" y="4435475"/>
          <p14:tracePt t="22939" x="3246438" y="4435475"/>
          <p14:tracePt t="22940" x="3278188" y="4435475"/>
          <p14:tracePt t="22958" x="3355975" y="4435475"/>
          <p14:tracePt t="22971" x="3387725" y="4435475"/>
          <p14:tracePt t="23010" x="3498850" y="4435475"/>
          <p14:tracePt t="23020" x="3530600" y="4419600"/>
          <p14:tracePt t="23030" x="3546475" y="4419600"/>
          <p14:tracePt t="23047" x="3594100" y="4403725"/>
          <p14:tracePt t="23058" x="3625850" y="4387850"/>
          <p14:tracePt t="23081" x="3641725" y="4371975"/>
          <p14:tracePt t="23090" x="3657600" y="4371975"/>
          <p14:tracePt t="23111" x="3673475" y="4371975"/>
          <p14:tracePt t="23115" x="3689350" y="4371975"/>
          <p14:tracePt t="23122" x="3689350" y="4356100"/>
          <p14:tracePt t="23147" x="3689350" y="4340225"/>
          <p14:tracePt t="23154" x="3705225" y="4340225"/>
          <p14:tracePt t="23158" x="3721100" y="4324350"/>
          <p14:tracePt t="23166" x="3721100" y="4308475"/>
          <p14:tracePt t="23175" x="3721100" y="4292600"/>
          <p14:tracePt t="23201" x="3736975" y="4260850"/>
          <p14:tracePt t="23212" x="3752850" y="4197350"/>
          <p14:tracePt t="23241" x="3752850" y="4149725"/>
          <p14:tracePt t="23254" x="3752850" y="4070350"/>
          <p14:tracePt t="23272" x="3752850" y="4038600"/>
          <p14:tracePt t="23282" x="3752850" y="3990975"/>
          <p14:tracePt t="23294" x="3752850" y="3975100"/>
          <p14:tracePt t="23303" x="3736975" y="3927475"/>
          <p14:tracePt t="23309" x="3736975" y="3911600"/>
          <p14:tracePt t="23319" x="3736975" y="3879850"/>
          <p14:tracePt t="23325" x="3736975" y="3863975"/>
          <p14:tracePt t="23345" x="3705225" y="3800475"/>
          <p14:tracePt t="23350" x="3673475" y="3784600"/>
          <p14:tracePt t="23357" x="3673475" y="3770313"/>
          <p14:tracePt t="23377" x="3609975" y="3738563"/>
          <p14:tracePt t="23390" x="3578225" y="3722688"/>
          <p14:tracePt t="23394" x="3546475" y="3722688"/>
          <p14:tracePt t="23415" x="3419475" y="3690938"/>
          <p14:tracePt t="23425" x="3355975" y="3690938"/>
          <p14:tracePt t="23433" x="3325813" y="3675063"/>
          <p14:tracePt t="23438" x="3262313" y="3675063"/>
          <p14:tracePt t="23447" x="3167063" y="3659188"/>
          <p14:tracePt t="23463" x="3055938" y="3643313"/>
          <p14:tracePt t="23483" x="2913063" y="3643313"/>
          <p14:tracePt t="23492" x="2865438" y="3643313"/>
          <p14:tracePt t="23497" x="2833688" y="3643313"/>
          <p14:tracePt t="23505" x="2770188" y="3643313"/>
          <p14:tracePt t="23513" x="2724150" y="3643313"/>
          <p14:tracePt t="23516" x="2660650" y="3659188"/>
          <p14:tracePt t="23526" x="2628900" y="3659188"/>
          <p14:tracePt t="23545" x="2486025" y="3706813"/>
          <p14:tracePt t="23551" x="2470150" y="3706813"/>
          <p14:tracePt t="23558" x="2438400" y="3722688"/>
          <p14:tracePt t="23584" x="2374900" y="3754438"/>
          <p14:tracePt t="23589" x="2343150" y="3770313"/>
          <p14:tracePt t="23609" x="2311400" y="3800475"/>
          <p14:tracePt t="23616" x="2295525" y="3816350"/>
          <p14:tracePt t="23620" x="2295525" y="3832225"/>
          <p14:tracePt t="23631" x="2279650" y="3832225"/>
          <p14:tracePt t="23636" x="2279650" y="3863975"/>
          <p14:tracePt t="23649" x="2263775" y="3879850"/>
          <p14:tracePt t="23661" x="2263775" y="3911600"/>
          <p14:tracePt t="23665" x="2263775" y="3927475"/>
          <p14:tracePt t="23676" x="2263775" y="3943350"/>
          <p14:tracePt t="23694" x="2263775" y="3975100"/>
          <p14:tracePt t="23712" x="2263775" y="4022725"/>
          <p14:tracePt t="23728" x="2279650" y="4054475"/>
          <p14:tracePt t="23749" x="2311400" y="4086225"/>
          <p14:tracePt t="23753" x="2311400" y="4102100"/>
          <p14:tracePt t="23759" x="2327275" y="4117975"/>
          <p14:tracePt t="23769" x="2327275" y="4133850"/>
          <p14:tracePt t="23774" x="2343150" y="4133850"/>
          <p14:tracePt t="23797" x="2359025" y="4165600"/>
          <p14:tracePt t="23801" x="2374900" y="4165600"/>
          <p14:tracePt t="23811" x="2390775" y="4181475"/>
          <p14:tracePt t="23822" x="2406650" y="4213225"/>
          <p14:tracePt t="23841" x="2454275" y="4229100"/>
          <p14:tracePt t="23857" x="2501900" y="4260850"/>
          <p14:tracePt t="23876" x="2581275" y="4292600"/>
          <p14:tracePt t="23884" x="2597150" y="4308475"/>
          <p14:tracePt t="23897" x="2644775" y="4308475"/>
          <p14:tracePt t="23903" x="2676525" y="4324350"/>
          <p14:tracePt t="23912" x="2708275" y="4340225"/>
          <p14:tracePt t="23926" x="2724150" y="4340225"/>
          <p14:tracePt t="23946" x="2770188" y="4356100"/>
          <p14:tracePt t="23960" x="2817813" y="4371975"/>
          <p14:tracePt t="23981" x="2833688" y="4371975"/>
          <p14:tracePt t="23995" x="2849563" y="4371975"/>
          <p14:tracePt t="24014" x="2881313" y="4371975"/>
          <p14:tracePt t="24025" x="2897188" y="4371975"/>
          <p14:tracePt t="24046" x="2928938" y="4371975"/>
          <p14:tracePt t="24060" x="2960688" y="4371975"/>
          <p14:tracePt t="24083" x="3024188" y="4371975"/>
          <p14:tracePt t="24093" x="3055938" y="4371975"/>
          <p14:tracePt t="24106" x="3087688" y="4371975"/>
          <p14:tracePt t="24132" x="3135313" y="4371975"/>
          <p14:tracePt t="24134" x="3151188" y="4371975"/>
          <p14:tracePt t="24142" x="3167063" y="4371975"/>
          <p14:tracePt t="24153" x="3198813" y="4371975"/>
          <p14:tracePt t="24167" x="3230563" y="4371975"/>
          <p14:tracePt t="24181" x="3262313" y="4371975"/>
          <p14:tracePt t="24195" x="3309938" y="4371975"/>
          <p14:tracePt t="24208" x="3341688" y="4371975"/>
          <p14:tracePt t="24231" x="3371850" y="4371975"/>
          <p14:tracePt t="24244" x="3403600" y="4371975"/>
          <p14:tracePt t="24273" x="3419475" y="4371975"/>
          <p14:tracePt t="24698" x="3451225" y="4371975"/>
          <p14:tracePt t="24711" x="3482975" y="4387850"/>
          <p14:tracePt t="24717" x="3514725" y="4387850"/>
          <p14:tracePt t="24728" x="3578225" y="4387850"/>
          <p14:tracePt t="24758" x="3673475" y="4387850"/>
          <p14:tracePt t="24763" x="3689350" y="4387850"/>
          <p14:tracePt t="24776" x="3736975" y="4387850"/>
          <p14:tracePt t="24791" x="3768725" y="4387850"/>
          <p14:tracePt t="24814" x="3832225" y="4387850"/>
          <p14:tracePt t="24819" x="3848100" y="4387850"/>
          <p14:tracePt t="24825" x="3879850" y="4387850"/>
          <p14:tracePt t="24837" x="3927475" y="4387850"/>
          <p14:tracePt t="24845" x="3943350" y="4387850"/>
          <p14:tracePt t="24855" x="3959225" y="4387850"/>
          <p14:tracePt t="24859" x="3989388" y="4387850"/>
          <p14:tracePt t="24882" x="4037013" y="4387850"/>
          <p14:tracePt t="24888" x="4052888" y="4387850"/>
          <p14:tracePt t="24892" x="4068763" y="4387850"/>
          <p14:tracePt t="24904" x="4084638" y="4387850"/>
          <p14:tracePt t="24910" x="4100513" y="4387850"/>
          <p14:tracePt t="24929" x="4179888" y="4387850"/>
          <p14:tracePt t="24943" x="4243388" y="4387850"/>
          <p14:tracePt t="24949" x="4291013" y="4387850"/>
          <p14:tracePt t="24963" x="4354513" y="4387850"/>
          <p14:tracePt t="24975" x="4386263" y="4387850"/>
          <p14:tracePt t="24977" x="4402138" y="4387850"/>
          <p14:tracePt t="24997" x="4449763" y="4387850"/>
          <p14:tracePt t="25007" x="4465638" y="4387850"/>
          <p14:tracePt t="25011" x="4481513" y="4387850"/>
          <p14:tracePt t="25025" x="4497388" y="4387850"/>
          <p14:tracePt t="25046" x="4545013" y="4387850"/>
          <p14:tracePt t="25057" x="4560888" y="4387850"/>
          <p14:tracePt t="25076" x="4591050" y="4387850"/>
          <p14:tracePt t="25091" x="4622800" y="4387850"/>
          <p14:tracePt t="25094" x="4638675" y="4387850"/>
          <p14:tracePt t="25109" x="4670425" y="4387850"/>
          <p14:tracePt t="25127" x="4686300" y="4387850"/>
          <p14:tracePt t="25143" x="4702175" y="4387850"/>
          <p14:tracePt t="25176" x="4718050" y="4387850"/>
          <p14:tracePt t="25543" x="4749800" y="4387850"/>
          <p14:tracePt t="25558" x="4781550" y="4387850"/>
          <p14:tracePt t="25572" x="4797425" y="4387850"/>
          <p14:tracePt t="25580" x="4813300" y="4387850"/>
          <p14:tracePt t="25588" x="4829175" y="4387850"/>
          <p14:tracePt t="25615" x="4860925" y="4387850"/>
          <p14:tracePt t="25630" x="4876800" y="4387850"/>
          <p14:tracePt t="25633" x="4892675" y="4387850"/>
          <p14:tracePt t="25646" x="4908550" y="4387850"/>
          <p14:tracePt t="25668" x="4924425" y="4387850"/>
          <p14:tracePt t="25699" x="4940300" y="4387850"/>
          <p14:tracePt t="25717" x="4987925" y="4371975"/>
          <p14:tracePt t="25730" x="5003800" y="4371975"/>
          <p14:tracePt t="25747" x="5019675" y="4356100"/>
          <p14:tracePt t="25757" x="5051425" y="4356100"/>
          <p14:tracePt t="25779" x="5067300" y="4340225"/>
          <p14:tracePt t="25792" x="5083175" y="4324350"/>
          <p14:tracePt t="25815" x="5099050" y="4308475"/>
          <p14:tracePt t="25825" x="5114925" y="4308475"/>
          <p14:tracePt t="25842" x="5130800" y="4308475"/>
          <p14:tracePt t="25864" x="5162550" y="4276725"/>
          <p14:tracePt t="25869" x="5178425" y="4276725"/>
          <p14:tracePt t="25897" x="5178425" y="4260850"/>
          <p14:tracePt t="25912" x="5192713" y="4244975"/>
          <p14:tracePt t="25925" x="5208588" y="4244975"/>
          <p14:tracePt t="25946" x="5240338" y="4229100"/>
          <p14:tracePt t="25957" x="5256213" y="4229100"/>
          <p14:tracePt t="25983" x="5287963" y="4197350"/>
          <p14:tracePt t="25992" x="5303838" y="4197350"/>
          <p14:tracePt t="26013" x="5319713" y="4181475"/>
          <p14:tracePt t="26029" x="5335588" y="4165600"/>
          <p14:tracePt t="26211" x="5303838" y="4165600"/>
          <p14:tracePt t="26241" x="5208588" y="4181475"/>
          <p14:tracePt t="26258" x="4972050" y="4244975"/>
          <p14:tracePt t="26270" x="4892675" y="4260850"/>
          <p14:tracePt t="26283" x="4718050" y="4308475"/>
          <p14:tracePt t="26297" x="4606925" y="4340225"/>
          <p14:tracePt t="26305" x="4545013" y="4356100"/>
          <p14:tracePt t="26318" x="4497388" y="4356100"/>
          <p14:tracePt t="26331" x="4481513" y="4371975"/>
          <p14:tracePt t="26342" x="4465638" y="4371975"/>
          <p14:tracePt t="26367" x="4449763" y="4387850"/>
          <p14:tracePt t="26374" x="4433888" y="4387850"/>
          <p14:tracePt t="26400" x="4418013" y="4387850"/>
          <p14:tracePt t="26496" x="4433888" y="4387850"/>
          <p14:tracePt t="26509" x="4465638" y="4387850"/>
          <p14:tracePt t="26530" x="4529138" y="4387850"/>
          <p14:tracePt t="26543" x="4591050" y="4387850"/>
          <p14:tracePt t="26555" x="4670425" y="4371975"/>
          <p14:tracePt t="26560" x="4686300" y="4371975"/>
          <p14:tracePt t="26576" x="4781550" y="4371975"/>
          <p14:tracePt t="26582" x="4813300" y="4371975"/>
          <p14:tracePt t="26592" x="4860925" y="4356100"/>
          <p14:tracePt t="26596" x="4908550" y="4356100"/>
          <p14:tracePt t="26615" x="4972050" y="4356100"/>
          <p14:tracePt t="26633" x="5019675" y="4356100"/>
          <p14:tracePt t="26636" x="5035550" y="4356100"/>
          <p14:tracePt t="26646" x="5051425" y="4356100"/>
          <p14:tracePt t="26652" x="5067300" y="4356100"/>
          <p14:tracePt t="26663" x="5083175" y="4356100"/>
          <p14:tracePt t="26677" x="5114925" y="4356100"/>
          <p14:tracePt t="26699" x="5146675" y="4356100"/>
          <p14:tracePt t="26716" x="5162550" y="4356100"/>
          <p14:tracePt t="26719" x="5178425" y="4356100"/>
          <p14:tracePt t="26728" x="5192713" y="4356100"/>
          <p14:tracePt t="26747" x="5224463" y="4356100"/>
          <p14:tracePt t="26778" x="5240338" y="4356100"/>
          <p14:tracePt t="26790" x="5256213" y="4356100"/>
          <p14:tracePt t="26795" x="5272088" y="4356100"/>
          <p14:tracePt t="26829" x="5287963" y="4356100"/>
          <p14:tracePt t="26842" x="5303838" y="4356100"/>
          <p14:tracePt t="26905" x="5303838" y="4340225"/>
          <p14:tracePt t="33893" x="5224463" y="4340225"/>
          <p14:tracePt t="33927" x="4845050" y="4465638"/>
          <p14:tracePt t="33933" x="4670425" y="4513263"/>
          <p14:tracePt t="33942" x="4575175" y="4560888"/>
          <p14:tracePt t="33950" x="4465638" y="4592638"/>
          <p14:tracePt t="33960" x="4291013" y="4640263"/>
          <p14:tracePt t="33975" x="4116388" y="4719638"/>
          <p14:tracePt t="33997" x="3927475" y="4783138"/>
          <p14:tracePt t="34004" x="3863975" y="4799013"/>
          <p14:tracePt t="34010" x="3816350" y="4830763"/>
          <p14:tracePt t="34027" x="3721100" y="4878388"/>
          <p14:tracePt t="34031" x="3673475" y="4894263"/>
          <p14:tracePt t="34037" x="3609975" y="4957763"/>
          <p14:tracePt t="34043" x="3562350" y="4989513"/>
          <p14:tracePt t="34064" x="3387725" y="5116513"/>
          <p14:tracePt t="34074" x="3198813" y="5289550"/>
          <p14:tracePt t="34078" x="3119438" y="5384800"/>
          <p14:tracePt t="34086" x="3055938" y="5464175"/>
          <p14:tracePt t="34108" x="2849563" y="5654675"/>
          <p14:tracePt t="34119" x="2801938" y="5702300"/>
          <p14:tracePt t="34127" x="2708275" y="5797550"/>
          <p14:tracePt t="34134" x="2676525" y="5829300"/>
          <p14:tracePt t="34146" x="2628900" y="5859463"/>
          <p14:tracePt t="34156" x="2565400" y="5938838"/>
          <p14:tracePt t="34160" x="2517775" y="5986463"/>
          <p14:tracePt t="34171" x="2470150" y="6034088"/>
          <p14:tracePt t="34184" x="2390775" y="6113463"/>
          <p14:tracePt t="34196" x="2327275" y="6161088"/>
          <p14:tracePt t="34208" x="2327275" y="6192838"/>
          <p14:tracePt t="34221" x="2295525" y="6224588"/>
          <p14:tracePt t="34236" x="2279650" y="6240463"/>
          <p14:tracePt t="34247" x="2279650" y="6256338"/>
          <p14:tracePt t="34255" x="2279650" y="6272213"/>
          <p14:tracePt t="34264" x="2279650" y="6288088"/>
          <p14:tracePt t="34278" x="2295525" y="6288088"/>
          <p14:tracePt t="34298" x="2374900" y="6303963"/>
          <p14:tracePt t="34303" x="2438400" y="6303963"/>
          <p14:tracePt t="34307" x="2470150" y="6303963"/>
          <p14:tracePt t="34315" x="2533650" y="6303963"/>
          <p14:tracePt t="34324" x="2613025" y="6303963"/>
          <p14:tracePt t="34336" x="2786063" y="6288088"/>
          <p14:tracePt t="34339" x="2865438" y="6272213"/>
          <p14:tracePt t="34355" x="3103563" y="6192838"/>
          <p14:tracePt t="34370" x="3230563" y="6145213"/>
          <p14:tracePt t="34390" x="3341688" y="6097588"/>
          <p14:tracePt t="34402" x="3371850" y="6065838"/>
          <p14:tracePt t="34411" x="3403600" y="6018213"/>
          <p14:tracePt t="34419" x="3435350" y="6002338"/>
          <p14:tracePt t="34439" x="3467100" y="5938838"/>
          <p14:tracePt t="34451" x="3482975" y="5907088"/>
          <p14:tracePt t="34461" x="3514725" y="5859463"/>
          <p14:tracePt t="34478" x="3530600" y="5829300"/>
          <p14:tracePt t="34481" x="3530600" y="5813425"/>
          <p14:tracePt t="34492" x="3530600" y="5765800"/>
          <p14:tracePt t="34507" x="3530600" y="5702300"/>
          <p14:tracePt t="34531" x="3530600" y="5622925"/>
          <p14:tracePt t="34538" x="3530600" y="5591175"/>
          <p14:tracePt t="34542" x="3530600" y="5575300"/>
          <p14:tracePt t="34550" x="3514725" y="5559425"/>
          <p14:tracePt t="34555" x="3482975" y="5527675"/>
          <p14:tracePt t="34578" x="3403600" y="5464175"/>
          <p14:tracePt t="34592" x="3325813" y="5432425"/>
          <p14:tracePt t="34608" x="3198813" y="5400675"/>
          <p14:tracePt t="34613" x="3151188" y="5384800"/>
          <p14:tracePt t="34632" x="2976563" y="5353050"/>
          <p14:tracePt t="34641" x="2913063" y="5353050"/>
          <p14:tracePt t="34652" x="2865438" y="5353050"/>
          <p14:tracePt t="34663" x="2770188" y="5353050"/>
          <p14:tracePt t="34675" x="2676525" y="5353050"/>
          <p14:tracePt t="34685" x="2644775" y="5368925"/>
          <p14:tracePt t="34696" x="2581275" y="5400675"/>
          <p14:tracePt t="34708" x="2565400" y="5416550"/>
          <p14:tracePt t="34715" x="2517775" y="5448300"/>
          <p14:tracePt t="34727" x="2486025" y="5464175"/>
          <p14:tracePt t="34732" x="2486025" y="5495925"/>
          <p14:tracePt t="34747" x="2438400" y="5543550"/>
          <p14:tracePt t="34760" x="2422525" y="5591175"/>
          <p14:tracePt t="34770" x="2406650" y="5638800"/>
          <p14:tracePt t="34778" x="2406650" y="5702300"/>
          <p14:tracePt t="34786" x="2406650" y="5749925"/>
          <p14:tracePt t="34797" x="2422525" y="5797550"/>
          <p14:tracePt t="34806" x="2470150" y="5907088"/>
          <p14:tracePt t="34811" x="2517775" y="5938838"/>
          <p14:tracePt t="34826" x="2628900" y="6065838"/>
          <p14:tracePt t="34833" x="2724150" y="6097588"/>
          <p14:tracePt t="34836" x="2833688" y="6161088"/>
          <p14:tracePt t="34856" x="3119438" y="6192838"/>
          <p14:tracePt t="34872" x="3546475" y="6176963"/>
          <p14:tracePt t="34888" x="3689350" y="6145213"/>
          <p14:tracePt t="34904" x="3800475" y="6113463"/>
          <p14:tracePt t="34915" x="3848100" y="6081713"/>
          <p14:tracePt t="34927" x="3911600" y="6049963"/>
          <p14:tracePt t="34931" x="3943350" y="6034088"/>
          <p14:tracePt t="34942" x="3989388" y="6018213"/>
          <p14:tracePt t="34963" x="4021138" y="5986463"/>
          <p14:tracePt t="34984" x="4037013" y="5938838"/>
          <p14:tracePt t="34998" x="4052888" y="5875338"/>
          <p14:tracePt t="35010" x="4052888" y="5843588"/>
          <p14:tracePt t="35012" x="4052888" y="5813425"/>
          <p14:tracePt t="35021" x="4037013" y="5781675"/>
          <p14:tracePt t="35026" x="4037013" y="5765800"/>
          <p14:tracePt t="35041" x="4005263" y="5686425"/>
          <p14:tracePt t="35055" x="3927475" y="5622925"/>
          <p14:tracePt t="35078" x="3768725" y="5527675"/>
          <p14:tracePt t="35083" x="3705225" y="5511800"/>
          <p14:tracePt t="35089" x="3657600" y="5495925"/>
          <p14:tracePt t="35104" x="3482975" y="5495925"/>
          <p14:tracePt t="35109" x="3403600" y="5495925"/>
          <p14:tracePt t="35122" x="3325813" y="5495925"/>
          <p14:tracePt t="35126" x="3262313" y="5511800"/>
          <p14:tracePt t="35130" x="3167063" y="5527675"/>
          <p14:tracePt t="35136" x="3087688" y="5543550"/>
          <p14:tracePt t="35154" x="2928938" y="5591175"/>
          <p14:tracePt t="35158" x="2849563" y="5638800"/>
          <p14:tracePt t="35174" x="2724150" y="5702300"/>
          <p14:tracePt t="35186" x="2613025" y="5765800"/>
          <p14:tracePt t="35192" x="2565400" y="5797550"/>
          <p14:tracePt t="35198" x="2533650" y="5813425"/>
          <p14:tracePt t="35206" x="2501900" y="5829300"/>
          <p14:tracePt t="35242" x="2422525" y="5922963"/>
          <p14:tracePt t="35258" x="2406650" y="6018213"/>
          <p14:tracePt t="35262" x="2406650" y="6065838"/>
          <p14:tracePt t="35276" x="2406650" y="6145213"/>
          <p14:tracePt t="35301" x="2517775" y="6335713"/>
          <p14:tracePt t="35316" x="2708275" y="6462713"/>
          <p14:tracePt t="35325" x="3040063" y="6556375"/>
          <p14:tracePt t="35330" x="3198813" y="6604000"/>
          <p14:tracePt t="35339" x="3435350" y="6604000"/>
          <p14:tracePt t="35344" x="3641725" y="6604000"/>
          <p14:tracePt t="35359" x="3943350" y="6572250"/>
          <p14:tracePt t="35366" x="4021138" y="6556375"/>
          <p14:tracePt t="35372" x="4084638" y="6524625"/>
          <p14:tracePt t="35381" x="4132263" y="6494463"/>
          <p14:tracePt t="35385" x="4179888" y="6478588"/>
          <p14:tracePt t="35402" x="4243388" y="6446838"/>
          <p14:tracePt t="35419" x="4275138" y="6415088"/>
          <p14:tracePt t="35436" x="4275138" y="6399213"/>
          <p14:tracePt t="35442" x="4291013" y="6399213"/>
          <p14:tracePt t="35447" x="4291013" y="6383338"/>
          <p14:tracePt t="35462" x="4306888" y="6383338"/>
          <p14:tracePt t="35482" x="4306888" y="6367463"/>
          <p14:tracePt t="35498" x="4306888" y="6351588"/>
          <p14:tracePt t="35512" x="4306888" y="6335713"/>
          <p14:tracePt t="35520" x="4291013" y="6319838"/>
          <p14:tracePt t="35526" x="4291013" y="6303963"/>
          <p14:tracePt t="36315" x="4733925" y="5954713"/>
          <p14:tracePt t="36343" x="7805738" y="3722688"/>
          <p14:tracePt t="36361" x="10323513" y="2043113"/>
          <p14:tracePt t="36373" x="11131550" y="1552575"/>
          <p14:tracePt t="36378" x="11828463" y="1076325"/>
          <p14:tracePt t="39339" x="10687050" y="649288"/>
          <p14:tracePt t="39348" x="10545763" y="950913"/>
          <p14:tracePt t="39369" x="10228263" y="1457325"/>
          <p14:tracePt t="39374" x="10148888" y="1584325"/>
          <p14:tracePt t="39388" x="10039350" y="1741488"/>
          <p14:tracePt t="39392" x="9959975" y="1820863"/>
          <p14:tracePt t="39404" x="9832975" y="1979613"/>
          <p14:tracePt t="39413" x="9769475" y="2074863"/>
          <p14:tracePt t="39418" x="9690100" y="2170113"/>
          <p14:tracePt t="39435" x="9515475" y="2360613"/>
          <p14:tracePt t="39439" x="9437688" y="2438400"/>
          <p14:tracePt t="39453" x="9294813" y="2597150"/>
          <p14:tracePt t="39463" x="9231313" y="2644775"/>
          <p14:tracePt t="39475" x="9167813" y="2724150"/>
          <p14:tracePt t="39489" x="8993188" y="2882900"/>
          <p14:tracePt t="39497" x="8961438" y="2930525"/>
          <p14:tracePt t="39503" x="8913813" y="2962275"/>
          <p14:tracePt t="39524" x="8772525" y="3103563"/>
          <p14:tracePt t="39528" x="8709025" y="3151188"/>
          <p14:tracePt t="39543" x="8566150" y="3294063"/>
          <p14:tracePt t="39556" x="8359775" y="3516313"/>
          <p14:tracePt t="39572" x="8218488" y="3706813"/>
          <p14:tracePt t="39593" x="7996238" y="3943350"/>
          <p14:tracePt t="39603" x="7916863" y="3990975"/>
          <p14:tracePt t="39608" x="7853363" y="4070350"/>
          <p14:tracePt t="39627" x="7616825" y="4260850"/>
          <p14:tracePt t="39635" x="7521575" y="4340225"/>
          <p14:tracePt t="39640" x="7458075" y="4387850"/>
          <p14:tracePt t="39647" x="7362825" y="4451350"/>
          <p14:tracePt t="39653" x="7283450" y="4497388"/>
          <p14:tracePt t="39668" x="7124700" y="4608513"/>
          <p14:tracePt t="39685" x="6967538" y="4703763"/>
          <p14:tracePt t="39689" x="6904038" y="4735513"/>
          <p14:tracePt t="39699" x="6856413" y="4751388"/>
          <p14:tracePt t="39711" x="6761163" y="4799013"/>
          <p14:tracePt t="39716" x="6729413" y="4814888"/>
          <p14:tracePt t="39724" x="6681788" y="4830763"/>
          <p14:tracePt t="39730" x="6650038" y="4846638"/>
          <p14:tracePt t="39741" x="6618288" y="4862513"/>
          <p14:tracePt t="39753" x="6586538" y="4878388"/>
          <p14:tracePt t="39774" x="6554788" y="4878388"/>
          <p14:tracePt t="39777" x="6538913" y="4878388"/>
          <p14:tracePt t="39787" x="6523038" y="4894263"/>
          <p14:tracePt t="40084" x="6697663" y="4878388"/>
          <p14:tracePt t="40093" x="6745288" y="4878388"/>
          <p14:tracePt t="40106" x="6824663" y="4862513"/>
          <p14:tracePt t="40123" x="6872288" y="4846638"/>
          <p14:tracePt t="40134" x="6904038" y="4846638"/>
          <p14:tracePt t="40140" x="6919913" y="4846638"/>
          <p14:tracePt t="40150" x="6919913" y="4830763"/>
          <p14:tracePt t="40165" x="6951663" y="4830763"/>
          <p14:tracePt t="40172" x="6967538" y="4814888"/>
          <p14:tracePt t="40179" x="6983413" y="4814888"/>
          <p14:tracePt t="40192" x="6999288" y="4814888"/>
          <p14:tracePt t="40202" x="6999288" y="4799013"/>
          <p14:tracePt t="40228" x="7013575" y="4767263"/>
          <p14:tracePt t="40245" x="7013575" y="4751388"/>
          <p14:tracePt t="40253" x="7013575" y="4735513"/>
          <p14:tracePt t="40259" x="7013575" y="4719638"/>
          <p14:tracePt t="40262" x="7013575" y="4703763"/>
          <p14:tracePt t="40275" x="7013575" y="4672013"/>
          <p14:tracePt t="40288" x="7013575" y="4640263"/>
          <p14:tracePt t="40302" x="7013575" y="4608513"/>
          <p14:tracePt t="40321" x="6999288" y="4592638"/>
          <p14:tracePt t="40339" x="6935788" y="4545013"/>
          <p14:tracePt t="40354" x="6872288" y="4497388"/>
          <p14:tracePt t="40383" x="6777038" y="4451350"/>
          <p14:tracePt t="40394" x="6713538" y="4451350"/>
          <p14:tracePt t="40403" x="6697663" y="4435475"/>
          <p14:tracePt t="40414" x="6650038" y="4435475"/>
          <p14:tracePt t="40421" x="6618288" y="4435475"/>
          <p14:tracePt t="40438" x="6570663" y="4435475"/>
          <p14:tracePt t="40445" x="6538913" y="4435475"/>
          <p14:tracePt t="40449" x="6523038" y="4435475"/>
          <p14:tracePt t="40460" x="6507163" y="4435475"/>
          <p14:tracePt t="40473" x="6443663" y="4435475"/>
          <p14:tracePt t="40479" x="6411913" y="4451350"/>
          <p14:tracePt t="40488" x="6381750" y="4451350"/>
          <p14:tracePt t="40505" x="6270625" y="4451350"/>
          <p14:tracePt t="40512" x="6254750" y="4465638"/>
          <p14:tracePt t="40527" x="6175375" y="4481513"/>
          <p14:tracePt t="40534" x="6143625" y="4497388"/>
          <p14:tracePt t="40538" x="6127750" y="4497388"/>
          <p14:tracePt t="40563" x="6064250" y="4529138"/>
          <p14:tracePt t="40572" x="6016625" y="4545013"/>
          <p14:tracePt t="40594" x="5984875" y="4545013"/>
          <p14:tracePt t="40601" x="5969000" y="4560888"/>
          <p14:tracePt t="40621" x="5953125" y="4560888"/>
          <p14:tracePt t="40632" x="5937250" y="4576763"/>
          <p14:tracePt t="40652" x="5937250" y="4608513"/>
          <p14:tracePt t="40664" x="5921375" y="4624388"/>
          <p14:tracePt t="40670" x="5921375" y="4656138"/>
          <p14:tracePt t="40685" x="5921375" y="4687888"/>
          <p14:tracePt t="40692" x="5921375" y="4703763"/>
          <p14:tracePt t="40701" x="5921375" y="4719638"/>
          <p14:tracePt t="40711" x="5921375" y="4767263"/>
          <p14:tracePt t="40720" x="5921375" y="4783138"/>
          <p14:tracePt t="40729" x="5937250" y="4814888"/>
          <p14:tracePt t="40735" x="5953125" y="4830763"/>
          <p14:tracePt t="40742" x="5969000" y="4846638"/>
          <p14:tracePt t="40747" x="5984875" y="4878388"/>
          <p14:tracePt t="40756" x="5984875" y="4894263"/>
          <p14:tracePt t="40762" x="6000750" y="4894263"/>
          <p14:tracePt t="40770" x="6032500" y="4926013"/>
          <p14:tracePt t="40790" x="6096000" y="4989513"/>
          <p14:tracePt t="40794" x="6127750" y="5005388"/>
          <p14:tracePt t="40808" x="6159500" y="5053013"/>
          <p14:tracePt t="40823" x="6191250" y="5068888"/>
          <p14:tracePt t="40837" x="6238875" y="5084763"/>
          <p14:tracePt t="40850" x="6254750" y="5084763"/>
          <p14:tracePt t="40872" x="6302375" y="5100638"/>
          <p14:tracePt t="40879" x="6318250" y="5100638"/>
          <p14:tracePt t="40885" x="6334125" y="5100638"/>
          <p14:tracePt t="40909" x="6365875" y="5100638"/>
          <p14:tracePt t="40918" x="6397625" y="5100638"/>
          <p14:tracePt t="40920" x="6411913" y="5100638"/>
          <p14:tracePt t="40935" x="6427788" y="5100638"/>
          <p14:tracePt t="40944" x="6459538" y="5100638"/>
          <p14:tracePt t="40953" x="6475413" y="5100638"/>
          <p14:tracePt t="40963" x="6491288" y="5100638"/>
          <p14:tracePt t="40970" x="6507163" y="5100638"/>
          <p14:tracePt t="40975" x="6507163" y="5084763"/>
          <p14:tracePt t="40981" x="6523038" y="5084763"/>
          <p14:tracePt t="40991" x="6554788" y="5068888"/>
          <p14:tracePt t="41011" x="6602413" y="5068888"/>
          <p14:tracePt t="41020" x="6618288" y="5053013"/>
          <p14:tracePt t="41040" x="6697663" y="5021263"/>
          <p14:tracePt t="41052" x="6729413" y="5005388"/>
          <p14:tracePt t="41075" x="6777038" y="4973638"/>
          <p14:tracePt t="41080" x="6792913" y="4973638"/>
          <p14:tracePt t="41086" x="6808788" y="4957763"/>
          <p14:tracePt t="41093" x="6840538" y="4941888"/>
          <p14:tracePt t="41102" x="6856413" y="4926013"/>
          <p14:tracePt t="41120" x="6888163" y="4910138"/>
          <p14:tracePt t="41146" x="6919913" y="4878388"/>
          <p14:tracePt t="41155" x="6919913" y="4862513"/>
          <p14:tracePt t="41179" x="6951663" y="4846638"/>
          <p14:tracePt t="41261" x="6935788" y="4814888"/>
          <p14:tracePt t="41285" x="6919913" y="4799013"/>
          <p14:tracePt t="41308" x="6888163" y="4783138"/>
          <p14:tracePt t="41323" x="6856413" y="4767263"/>
          <p14:tracePt t="41346" x="6792913" y="4735513"/>
          <p14:tracePt t="41357" x="6761163" y="4719638"/>
          <p14:tracePt t="41370" x="6729413" y="4703763"/>
          <p14:tracePt t="41381" x="6697663" y="4703763"/>
          <p14:tracePt t="41390" x="6665913" y="4687888"/>
          <p14:tracePt t="41403" x="6618288" y="4672013"/>
          <p14:tracePt t="41428" x="6570663" y="4656138"/>
          <p14:tracePt t="41437" x="6554788" y="4640263"/>
          <p14:tracePt t="41450" x="6538913" y="4640263"/>
          <p14:tracePt t="41461" x="6507163" y="4624388"/>
          <p14:tracePt t="41480" x="6475413" y="4608513"/>
          <p14:tracePt t="41490" x="6459538" y="4608513"/>
          <p14:tracePt t="41492" x="6443663" y="4608513"/>
          <p14:tracePt t="41503" x="6427788" y="4608513"/>
          <p14:tracePt t="41505" x="6411913" y="4608513"/>
          <p14:tracePt t="41512" x="6397625" y="4608513"/>
          <p14:tracePt t="41523" x="6365875" y="4608513"/>
          <p14:tracePt t="41527" x="6350000" y="4608513"/>
          <p14:tracePt t="41536" x="6334125" y="4608513"/>
          <p14:tracePt t="41559" x="6270625" y="4608513"/>
          <p14:tracePt t="41563" x="6238875" y="4608513"/>
          <p14:tracePt t="41576" x="6207125" y="4608513"/>
          <p14:tracePt t="41592" x="6175375" y="4624388"/>
          <p14:tracePt t="41605" x="6127750" y="4656138"/>
          <p14:tracePt t="41628" x="6096000" y="4672013"/>
          <p14:tracePt t="41633" x="6080125" y="4687888"/>
          <p14:tracePt t="41646" x="6064250" y="4703763"/>
          <p14:tracePt t="41651" x="6048375" y="4719638"/>
          <p14:tracePt t="41674" x="6032500" y="4751388"/>
          <p14:tracePt t="41680" x="6016625" y="4767263"/>
          <p14:tracePt t="41700" x="6016625" y="4814888"/>
          <p14:tracePt t="41714" x="6016625" y="4830763"/>
          <p14:tracePt t="41724" x="6016625" y="4846638"/>
          <p14:tracePt t="41745" x="6016625" y="4894263"/>
          <p14:tracePt t="41749" x="6016625" y="4910138"/>
          <p14:tracePt t="41761" x="6016625" y="4926013"/>
          <p14:tracePt t="41773" x="6016625" y="4941888"/>
          <p14:tracePt t="41791" x="6032500" y="4973638"/>
          <p14:tracePt t="41807" x="6048375" y="4989513"/>
          <p14:tracePt t="41810" x="6064250" y="5005388"/>
          <p14:tracePt t="41825" x="6080125" y="5021263"/>
          <p14:tracePt t="41838" x="6096000" y="5021263"/>
          <p14:tracePt t="41860" x="6143625" y="5037138"/>
          <p14:tracePt t="41868" x="6159500" y="5037138"/>
          <p14:tracePt t="41876" x="6175375" y="5037138"/>
          <p14:tracePt t="41884" x="6207125" y="5037138"/>
          <p14:tracePt t="41888" x="6223000" y="5037138"/>
          <p14:tracePt t="41912" x="6302375" y="5037138"/>
          <p14:tracePt t="41918" x="6334125" y="5021263"/>
          <p14:tracePt t="41922" x="6350000" y="5021263"/>
          <p14:tracePt t="41932" x="6397625" y="5005388"/>
          <p14:tracePt t="41942" x="6427788" y="5005388"/>
          <p14:tracePt t="41949" x="6475413" y="4989513"/>
          <p14:tracePt t="41958" x="6507163" y="4973638"/>
          <p14:tracePt t="41970" x="6523038" y="4973638"/>
          <p14:tracePt t="41979" x="6586538" y="4941888"/>
          <p14:tracePt t="41987" x="6618288" y="4926013"/>
          <p14:tracePt t="42008" x="6745288" y="4878388"/>
          <p14:tracePt t="42012" x="6792913" y="4830763"/>
          <p14:tracePt t="42022" x="6840538" y="4814888"/>
          <p14:tracePt t="42042" x="6919913" y="4735513"/>
          <p14:tracePt t="42045" x="6951663" y="4735513"/>
          <p14:tracePt t="42059" x="6967538" y="4719638"/>
          <p14:tracePt t="42077" x="6999288" y="4703763"/>
          <p14:tracePt t="42088" x="7013575" y="4703763"/>
          <p14:tracePt t="42101" x="7013575" y="4687888"/>
          <p14:tracePt t="42105" x="7013575" y="4672013"/>
          <p14:tracePt t="42109" x="7029450" y="4672013"/>
          <p14:tracePt t="42118" x="7029450" y="4656138"/>
          <p14:tracePt t="42139" x="7061200" y="4624388"/>
          <p14:tracePt t="42155" x="7077075" y="4608513"/>
          <p14:tracePt t="42157" x="7077075" y="4592638"/>
          <p14:tracePt t="42174" x="7077075" y="4576763"/>
          <p14:tracePt t="42183" x="7077075" y="4560888"/>
          <p14:tracePt t="42217" x="7077075" y="4497388"/>
          <p14:tracePt t="42231" x="7077075" y="4465638"/>
          <p14:tracePt t="42246" x="7077075" y="4451350"/>
          <p14:tracePt t="42257" x="7077075" y="4403725"/>
          <p14:tracePt t="42275" x="7077075" y="4371975"/>
          <p14:tracePt t="42290" x="7077075" y="4356100"/>
          <p14:tracePt t="42309" x="7077075" y="4340225"/>
          <p14:tracePt t="42324" x="7045325" y="4324350"/>
          <p14:tracePt t="42340" x="7029450" y="4324350"/>
          <p14:tracePt t="42345" x="7029450" y="4308475"/>
          <p14:tracePt t="42360" x="7013575" y="4292600"/>
          <p14:tracePt t="42370" x="6999288" y="4292600"/>
          <p14:tracePt t="42373" x="6983413" y="4292600"/>
          <p14:tracePt t="42377" x="6967538" y="4292600"/>
          <p14:tracePt t="42395" x="6935788" y="4292600"/>
          <p14:tracePt t="42405" x="6904038" y="4292600"/>
          <p14:tracePt t="42421" x="6856413" y="4292600"/>
          <p14:tracePt t="42430" x="6824663" y="4292600"/>
          <p14:tracePt t="42441" x="6777038" y="4292600"/>
          <p14:tracePt t="42450" x="6745288" y="4308475"/>
          <p14:tracePt t="42460" x="6713538" y="4308475"/>
          <p14:tracePt t="42468" x="6650038" y="4324350"/>
          <p14:tracePt t="42476" x="6634163" y="4340225"/>
          <p14:tracePt t="42484" x="6618288" y="4340225"/>
          <p14:tracePt t="42494" x="6586538" y="4356100"/>
          <p14:tracePt t="42500" x="6586538" y="4371975"/>
          <p14:tracePt t="42509" x="6570663" y="4387850"/>
          <p14:tracePt t="42513" x="6554788" y="4387850"/>
          <p14:tracePt t="42519" x="6538913" y="4403725"/>
          <p14:tracePt t="42539" x="6491288" y="4451350"/>
          <p14:tracePt t="42544" x="6475413" y="4465638"/>
          <p14:tracePt t="42554" x="6459538" y="4481513"/>
          <p14:tracePt t="42568" x="6427788" y="4513263"/>
          <p14:tracePt t="42572" x="6427788" y="4529138"/>
          <p14:tracePt t="42586" x="6411913" y="4560888"/>
          <p14:tracePt t="42608" x="6381750" y="4624388"/>
          <p14:tracePt t="42621" x="6381750" y="4656138"/>
          <p14:tracePt t="42633" x="6381750" y="4672013"/>
          <p14:tracePt t="42638" x="6381750" y="4687888"/>
          <p14:tracePt t="42655" x="6365875" y="4735513"/>
          <p14:tracePt t="42666" x="6365875" y="4751388"/>
          <p14:tracePt t="42684" x="6365875" y="4767263"/>
          <p14:tracePt t="42697" x="6365875" y="4783138"/>
          <p14:tracePt t="42702" x="6365875" y="4799013"/>
          <p14:tracePt t="42718" x="6365875" y="4814888"/>
          <p14:tracePt t="42728" x="6365875" y="4830763"/>
          <p14:tracePt t="42745" x="6381750" y="4862513"/>
          <p14:tracePt t="42758" x="6397625" y="4862513"/>
          <p14:tracePt t="42775" x="6411913" y="4862513"/>
          <p14:tracePt t="42780" x="6411913" y="4878388"/>
          <p14:tracePt t="42790" x="6443663" y="4878388"/>
          <p14:tracePt t="42797" x="6459538" y="4878388"/>
          <p14:tracePt t="42802" x="6475413" y="4878388"/>
          <p14:tracePt t="42806" x="6491288" y="4878388"/>
          <p14:tracePt t="42824" x="6586538" y="4878388"/>
          <p14:tracePt t="42827" x="6634163" y="4862513"/>
          <p14:tracePt t="42834" x="6665913" y="4862513"/>
          <p14:tracePt t="42852" x="6745288" y="4830763"/>
          <p14:tracePt t="42856" x="6761163" y="4830763"/>
          <p14:tracePt t="42870" x="6808788" y="4830763"/>
          <p14:tracePt t="42884" x="6840538" y="4814888"/>
          <p14:tracePt t="42901" x="6856413" y="4799013"/>
          <p14:tracePt t="42905" x="6888163" y="4799013"/>
          <p14:tracePt t="42918" x="6904038" y="4783138"/>
          <p14:tracePt t="42935" x="6935788" y="4751388"/>
          <p14:tracePt t="42946" x="6951663" y="4735513"/>
          <p14:tracePt t="42956" x="6951663" y="4719638"/>
          <p14:tracePt t="42960" x="6951663" y="4687888"/>
          <p14:tracePt t="42968" x="6951663" y="4672013"/>
          <p14:tracePt t="42990" x="6951663" y="4576763"/>
          <p14:tracePt t="42996" x="6935788" y="4529138"/>
          <p14:tracePt t="43011" x="6919913" y="4481513"/>
          <p14:tracePt t="43019" x="6904038" y="4451350"/>
          <p14:tracePt t="43020" x="6888163" y="4435475"/>
          <p14:tracePt t="43036" x="6872288" y="4403725"/>
          <p14:tracePt t="43050" x="6824663" y="4387850"/>
          <p14:tracePt t="43080" x="6729413" y="4356100"/>
          <p14:tracePt t="43087" x="6697663" y="4340225"/>
          <p14:tracePt t="43091" x="6681788" y="4340225"/>
          <p14:tracePt t="43105" x="6618288" y="4340225"/>
          <p14:tracePt t="43117" x="6602413" y="4340225"/>
          <p14:tracePt t="43123" x="6586538" y="4340225"/>
          <p14:tracePt t="43126" x="6554788" y="4340225"/>
          <p14:tracePt t="43136" x="6538913" y="4340225"/>
          <p14:tracePt t="43138" x="6507163" y="4340225"/>
          <p14:tracePt t="43153" x="6459538" y="4340225"/>
          <p14:tracePt t="43170" x="6411913" y="4340225"/>
          <p14:tracePt t="43184" x="6350000" y="4340225"/>
          <p14:tracePt t="43187" x="6318250" y="4356100"/>
          <p14:tracePt t="43196" x="6286500" y="4371975"/>
          <p14:tracePt t="43206" x="6254750" y="4387850"/>
          <p14:tracePt t="43220" x="6207125" y="4387850"/>
          <p14:tracePt t="43230" x="6175375" y="4419600"/>
          <p14:tracePt t="43237" x="6143625" y="4435475"/>
          <p14:tracePt t="43246" x="6111875" y="4451350"/>
          <p14:tracePt t="43256" x="6111875" y="4465638"/>
          <p14:tracePt t="43269" x="6048375" y="4497388"/>
          <p14:tracePt t="43282" x="6016625" y="4560888"/>
          <p14:tracePt t="43299" x="5969000" y="4592638"/>
          <p14:tracePt t="43311" x="5921375" y="4656138"/>
          <p14:tracePt t="43326" x="5889625" y="4703763"/>
          <p14:tracePt t="43335" x="5873750" y="4703763"/>
          <p14:tracePt t="43354" x="5857875" y="4751388"/>
          <p14:tracePt t="43369" x="5857875" y="4767263"/>
          <p14:tracePt t="43384" x="5842000" y="4799013"/>
          <p14:tracePt t="43388" x="5842000" y="4814888"/>
          <p14:tracePt t="43405" x="5842000" y="4846638"/>
          <p14:tracePt t="43428" x="5842000" y="4878388"/>
          <p14:tracePt t="43437" x="5857875" y="4910138"/>
          <p14:tracePt t="43446" x="5857875" y="4926013"/>
          <p14:tracePt t="43457" x="5873750" y="4941888"/>
          <p14:tracePt t="43463" x="5889625" y="4957763"/>
          <p14:tracePt t="43477" x="5905500" y="4973638"/>
          <p14:tracePt t="43481" x="5921375" y="4989513"/>
          <p14:tracePt t="43492" x="5953125" y="5005388"/>
          <p14:tracePt t="43501" x="5984875" y="5005388"/>
          <p14:tracePt t="43507" x="6016625" y="5021263"/>
          <p14:tracePt t="43523" x="6048375" y="5037138"/>
          <p14:tracePt t="43527" x="6080125" y="5053013"/>
          <p14:tracePt t="43540" x="6143625" y="5068888"/>
          <p14:tracePt t="43560" x="6191250" y="5068888"/>
          <p14:tracePt t="43562" x="6207125" y="5068888"/>
          <p14:tracePt t="43572" x="6223000" y="5068888"/>
          <p14:tracePt t="43591" x="6270625" y="5068888"/>
          <p14:tracePt t="43595" x="6286500" y="5068888"/>
          <p14:tracePt t="43606" x="6302375" y="5068888"/>
          <p14:tracePt t="43616" x="6334125" y="5053013"/>
          <p14:tracePt t="43634" x="6350000" y="5037138"/>
          <p14:tracePt t="43652" x="6381750" y="5037138"/>
          <p14:tracePt t="43668" x="6397625" y="5021263"/>
          <p14:tracePt t="43672" x="6411913" y="5021263"/>
          <p14:tracePt t="43683" x="6411913" y="5005388"/>
          <p14:tracePt t="43695" x="6427788" y="5005388"/>
          <p14:tracePt t="43712" x="6443663" y="4989513"/>
          <p14:tracePt t="43728" x="6443663" y="4973638"/>
          <p14:tracePt t="43744" x="6459538" y="4973638"/>
          <p14:tracePt t="43754" x="6459538" y="4957763"/>
          <p14:tracePt t="43776" x="6475413" y="4957763"/>
          <p14:tracePt t="43786" x="6491288" y="4941888"/>
          <p14:tracePt t="43814" x="6507163" y="4926013"/>
          <p14:tracePt t="43824" x="6507163" y="4910138"/>
          <p14:tracePt t="43834" x="6523038" y="4894263"/>
          <p14:tracePt t="43853" x="6538913" y="4878388"/>
          <p14:tracePt t="43858" x="6570663" y="4830763"/>
          <p14:tracePt t="43868" x="6602413" y="4799013"/>
          <p14:tracePt t="43880" x="6634163" y="4735513"/>
          <p14:tracePt t="43892" x="6697663" y="4624388"/>
          <p14:tracePt t="43896" x="6729413" y="4576763"/>
          <p14:tracePt t="43902" x="6729413" y="4545013"/>
          <p14:tracePt t="43907" x="6729413" y="4529138"/>
          <p14:tracePt t="43921" x="6761163" y="4497388"/>
          <p14:tracePt t="43934" x="6761163" y="4481513"/>
          <p14:tracePt t="43951" x="6761163" y="4465638"/>
          <p14:tracePt t="43974" x="6761163" y="4451350"/>
          <p14:tracePt t="43983" x="6745288" y="4451350"/>
          <p14:tracePt t="43993" x="6729413" y="4435475"/>
          <p14:tracePt t="44010" x="6713538" y="4435475"/>
          <p14:tracePt t="44023" x="6665913" y="4435475"/>
          <p14:tracePt t="44036" x="6650038" y="4435475"/>
          <p14:tracePt t="44056" x="6618288" y="4435475"/>
          <p14:tracePt t="44066" x="6570663" y="4435475"/>
          <p14:tracePt t="44086" x="6538913" y="4435475"/>
          <p14:tracePt t="44103" x="6475413" y="4435475"/>
          <p14:tracePt t="44125" x="6411913" y="4451350"/>
          <p14:tracePt t="44134" x="6381750" y="4465638"/>
          <p14:tracePt t="44146" x="6365875" y="4481513"/>
          <p14:tracePt t="44154" x="6334125" y="4497388"/>
          <p14:tracePt t="44156" x="6302375" y="4497388"/>
          <p14:tracePt t="44166" x="6286500" y="4513263"/>
          <p14:tracePt t="44168" x="6238875" y="4529138"/>
          <p14:tracePt t="44184" x="6191250" y="4560888"/>
          <p14:tracePt t="44205" x="6127750" y="4624388"/>
          <p14:tracePt t="44223" x="6096000" y="4672013"/>
          <p14:tracePt t="44235" x="6048375" y="4703763"/>
          <p14:tracePt t="44246" x="6032500" y="4751388"/>
          <p14:tracePt t="44261" x="6032500" y="4767263"/>
          <p14:tracePt t="44272" x="6016625" y="4783138"/>
          <p14:tracePt t="44275" x="6016625" y="4799013"/>
          <p14:tracePt t="44297" x="6016625" y="4846638"/>
          <p14:tracePt t="44306" x="6016625" y="4862513"/>
          <p14:tracePt t="44322" x="6016625" y="4894263"/>
          <p14:tracePt t="44336" x="6032500" y="4926013"/>
          <p14:tracePt t="44356" x="6080125" y="4973638"/>
          <p14:tracePt t="44371" x="6096000" y="4989513"/>
          <p14:tracePt t="44386" x="6143625" y="5021263"/>
          <p14:tracePt t="44400" x="6175375" y="5021263"/>
          <p14:tracePt t="44404" x="6207125" y="5021263"/>
          <p14:tracePt t="44419" x="6270625" y="5037138"/>
          <p14:tracePt t="44436" x="6318250" y="5037138"/>
          <p14:tracePt t="44446" x="6350000" y="5037138"/>
          <p14:tracePt t="44453" x="6365875" y="5037138"/>
          <p14:tracePt t="44461" x="6443663" y="5037138"/>
          <p14:tracePt t="44468" x="6459538" y="5037138"/>
          <p14:tracePt t="44476" x="6491288" y="5021263"/>
          <p14:tracePt t="44482" x="6523038" y="5021263"/>
          <p14:tracePt t="44491" x="6538913" y="5021263"/>
          <p14:tracePt t="44495" x="6554788" y="5021263"/>
          <p14:tracePt t="44503" x="6570663" y="5021263"/>
          <p14:tracePt t="44508" x="6602413" y="5005388"/>
          <p14:tracePt t="44521" x="6634163" y="5005388"/>
          <p14:tracePt t="44525" x="6650038" y="4989513"/>
          <p14:tracePt t="44538" x="6713538" y="4957763"/>
          <p14:tracePt t="44542" x="6729413" y="4957763"/>
          <p14:tracePt t="44557" x="6761163" y="4941888"/>
          <p14:tracePt t="44571" x="6777038" y="4910138"/>
          <p14:tracePt t="44587" x="6808788" y="4894263"/>
          <p14:tracePt t="44601" x="6808788" y="4862513"/>
          <p14:tracePt t="44616" x="6824663" y="4846638"/>
          <p14:tracePt t="44619" x="6824663" y="4830763"/>
          <p14:tracePt t="44633" x="6824663" y="4783138"/>
          <p14:tracePt t="44651" x="6824663" y="4751388"/>
          <p14:tracePt t="44654" x="6824663" y="4719638"/>
          <p14:tracePt t="44669" x="6824663" y="4687888"/>
          <p14:tracePt t="44683" x="6792913" y="4656138"/>
          <p14:tracePt t="44699" x="6761163" y="4592638"/>
          <p14:tracePt t="44722" x="6681788" y="4545013"/>
          <p14:tracePt t="44730" x="6650038" y="4513263"/>
          <p14:tracePt t="44738" x="6618288" y="4513263"/>
          <p14:tracePt t="44745" x="6602413" y="4497388"/>
          <p14:tracePt t="44756" x="6554788" y="4481513"/>
          <p14:tracePt t="44771" x="6523038" y="4465638"/>
          <p14:tracePt t="44787" x="6475413" y="4465638"/>
          <p14:tracePt t="44810" x="6411913" y="4465638"/>
          <p14:tracePt t="44820" x="6381750" y="4465638"/>
          <p14:tracePt t="44837" x="6318250" y="4481513"/>
          <p14:tracePt t="44843" x="6302375" y="4481513"/>
          <p14:tracePt t="44856" x="6254750" y="4497388"/>
          <p14:tracePt t="44862" x="6223000" y="4497388"/>
          <p14:tracePt t="44868" x="6207125" y="4497388"/>
          <p14:tracePt t="44876" x="6191250" y="4513263"/>
          <p14:tracePt t="44882" x="6159500" y="4529138"/>
          <p14:tracePt t="44900" x="6127750" y="4545013"/>
          <p14:tracePt t="44902" x="6111875" y="4545013"/>
          <p14:tracePt t="44918" x="6096000" y="4545013"/>
          <p14:tracePt t="44922" x="6080125" y="4560888"/>
          <p14:tracePt t="44934" x="6064250" y="4560888"/>
          <p14:tracePt t="44954" x="6048375" y="4576763"/>
          <p14:tracePt t="44973" x="6032500" y="4576763"/>
          <p14:tracePt t="44983" x="6032500" y="4592638"/>
          <p14:tracePt t="45007" x="6016625" y="4656138"/>
          <p14:tracePt t="45028" x="6000750" y="4687888"/>
          <p14:tracePt t="45042" x="6000750" y="4719638"/>
          <p14:tracePt t="45053" x="6000750" y="4751388"/>
          <p14:tracePt t="45078" x="6000750" y="4783138"/>
          <p14:tracePt t="45088" x="6000750" y="4799013"/>
          <p14:tracePt t="45103" x="6000750" y="4814888"/>
          <p14:tracePt t="45139" x="6000750" y="4830763"/>
          <p14:tracePt t="45173" x="6000750" y="4846638"/>
          <p14:tracePt t="45186" x="6032500" y="4846638"/>
          <p14:tracePt t="45193" x="6032500" y="4862513"/>
          <p14:tracePt t="45201" x="6048375" y="4862513"/>
          <p14:tracePt t="45225" x="6096000" y="4862513"/>
          <p14:tracePt t="45232" x="6111875" y="4862513"/>
          <p14:tracePt t="45242" x="6143625" y="4862513"/>
          <p14:tracePt t="45256" x="6159500" y="4862513"/>
          <p14:tracePt t="45269" x="6175375" y="4862513"/>
          <p14:tracePt t="45278" x="6207125" y="4862513"/>
          <p14:tracePt t="45296" x="6238875" y="4862513"/>
          <p14:tracePt t="45310" x="6254750" y="4862513"/>
          <p14:tracePt t="45326" x="6286500" y="4862513"/>
          <p14:tracePt t="45340" x="6302375" y="4846638"/>
          <p14:tracePt t="45350" x="6318250" y="4846638"/>
          <p14:tracePt t="45373" x="6365875" y="4830763"/>
          <p14:tracePt t="45388" x="6397625" y="4799013"/>
          <p14:tracePt t="45402" x="6411913" y="4799013"/>
          <p14:tracePt t="45417" x="6427788" y="4767263"/>
          <p14:tracePt t="45421" x="6443663" y="4767263"/>
          <p14:tracePt t="45432" x="6443663" y="4751388"/>
          <p14:tracePt t="45451" x="6459538" y="4719638"/>
          <p14:tracePt t="45456" x="6459538" y="4703763"/>
          <p14:tracePt t="45464" x="6475413" y="4687888"/>
          <p14:tracePt t="45473" x="6475413" y="4672013"/>
          <p14:tracePt t="45475" x="6491288" y="4672013"/>
          <p14:tracePt t="45483" x="6491288" y="4656138"/>
          <p14:tracePt t="45504" x="6491288" y="4640263"/>
          <p14:tracePt t="45524" x="6491288" y="4608513"/>
          <p14:tracePt t="45541" x="6491288" y="4576763"/>
          <p14:tracePt t="45558" x="6491288" y="4560888"/>
          <p14:tracePt t="45575" x="6491288" y="4529138"/>
          <p14:tracePt t="45585" x="6475413" y="4529138"/>
          <p14:tracePt t="45593" x="6475413" y="4513263"/>
          <p14:tracePt t="45607" x="6459538" y="4513263"/>
          <p14:tracePt t="45621" x="6459538" y="4497388"/>
          <p14:tracePt t="45636" x="6443663" y="4481513"/>
          <p14:tracePt t="45656" x="6427788" y="4481513"/>
          <p14:tracePt t="45671" x="6427788" y="4465638"/>
          <p14:tracePt t="45677" x="6427788" y="4451350"/>
          <p14:tracePt t="45694" x="6411913" y="4451350"/>
          <p14:tracePt t="45706" x="6397625" y="4451350"/>
          <p14:tracePt t="45712" x="6381750" y="4451350"/>
          <p14:tracePt t="45732" x="6365875" y="4451350"/>
          <p14:tracePt t="45746" x="6350000" y="4451350"/>
          <p14:tracePt t="45759" x="6334125" y="4451350"/>
          <p14:tracePt t="45770" x="6318250" y="4451350"/>
          <p14:tracePt t="45789" x="6302375" y="4451350"/>
          <p14:tracePt t="45804" x="6270625" y="4451350"/>
          <p14:tracePt t="45824" x="6254750" y="4451350"/>
          <p14:tracePt t="45830" x="6238875" y="4451350"/>
          <p14:tracePt t="45838" x="6223000" y="4465638"/>
          <p14:tracePt t="45852" x="6207125" y="4465638"/>
          <p14:tracePt t="45856" x="6191250" y="4465638"/>
          <p14:tracePt t="45877" x="6175375" y="4465638"/>
          <p14:tracePt t="45887" x="6159500" y="4481513"/>
          <p14:tracePt t="45900" x="6143625" y="4497388"/>
          <p14:tracePt t="45916" x="6127750" y="4497388"/>
          <p14:tracePt t="45934" x="6111875" y="4513263"/>
          <p14:tracePt t="45949" x="6111875" y="4529138"/>
          <p14:tracePt t="45975" x="6080125" y="4545013"/>
          <p14:tracePt t="45986" x="6064250" y="4545013"/>
          <p14:tracePt t="45999" x="6048375" y="4560888"/>
          <p14:tracePt t="46031" x="6032500" y="4592638"/>
          <p14:tracePt t="46037" x="6016625" y="4608513"/>
          <p14:tracePt t="46052" x="6000750" y="4624388"/>
          <p14:tracePt t="46071" x="6000750" y="4640263"/>
          <p14:tracePt t="46077" x="6000750" y="4656138"/>
          <p14:tracePt t="46087" x="5984875" y="4672013"/>
          <p14:tracePt t="46092" x="5984875" y="4687888"/>
          <p14:tracePt t="46103" x="5969000" y="4687888"/>
          <p14:tracePt t="46106" x="5969000" y="4703763"/>
          <p14:tracePt t="46121" x="5953125" y="4719638"/>
          <p14:tracePt t="46133" x="5953125" y="4735513"/>
          <p14:tracePt t="46150" x="5953125" y="4751388"/>
          <p14:tracePt t="46170" x="5953125" y="4767263"/>
          <p14:tracePt t="46178" x="5953125" y="4783138"/>
          <p14:tracePt t="46211" x="5953125" y="4799013"/>
          <p14:tracePt t="46227" x="5953125" y="4814888"/>
          <p14:tracePt t="46240" x="5969000" y="4814888"/>
          <p14:tracePt t="46259" x="5984875" y="4814888"/>
          <p14:tracePt t="46272" x="5984875" y="4830763"/>
          <p14:tracePt t="46293" x="6000750" y="4846638"/>
          <p14:tracePt t="46304" x="6016625" y="4846638"/>
          <p14:tracePt t="46324" x="6016625" y="4862513"/>
          <p14:tracePt t="46336" x="6032500" y="4862513"/>
          <p14:tracePt t="46358" x="6048375" y="4862513"/>
          <p14:tracePt t="46482" x="6064250" y="4862513"/>
          <p14:tracePt t="46507" x="6064250" y="4878388"/>
          <p14:tracePt t="46550" x="6064250" y="4894263"/>
          <p14:tracePt t="46557" x="6080125" y="4894263"/>
          <p14:tracePt t="46568" x="6096000" y="4894263"/>
          <p14:tracePt t="46571" x="6096000" y="4910138"/>
          <p14:tracePt t="46591" x="6096000" y="4926013"/>
          <p14:tracePt t="46598" x="6127750" y="4941888"/>
          <p14:tracePt t="46619" x="6143625" y="4941888"/>
          <p14:tracePt t="46632" x="6175375" y="4941888"/>
          <p14:tracePt t="46661" x="6207125" y="4957763"/>
          <p14:tracePt t="46670" x="6207125" y="4973638"/>
          <p14:tracePt t="46683" x="6238875" y="4973638"/>
          <p14:tracePt t="46687" x="6254750" y="4973638"/>
          <p14:tracePt t="46701" x="6270625" y="4973638"/>
          <p14:tracePt t="46721" x="6286500" y="4973638"/>
          <p14:tracePt t="46755" x="6302375" y="4973638"/>
          <p14:tracePt t="46773" x="6318250" y="4973638"/>
          <p14:tracePt t="46789" x="6334125" y="4973638"/>
          <p14:tracePt t="46826" x="6350000" y="4973638"/>
          <p14:tracePt t="46835" x="6365875" y="4973638"/>
          <p14:tracePt t="46881" x="6381750" y="4973638"/>
          <p14:tracePt t="46890" x="6397625" y="4973638"/>
          <p14:tracePt t="46907" x="6411913" y="4973638"/>
          <p14:tracePt t="46939" x="6427788" y="4973638"/>
          <p14:tracePt t="46951" x="6443663" y="4973638"/>
          <p14:tracePt t="46990" x="6459538" y="4973638"/>
          <p14:tracePt t="47007" x="6491288" y="4957763"/>
          <p14:tracePt t="47020" x="6507163" y="4941888"/>
          <p14:tracePt t="47046" x="6538913" y="4894263"/>
          <p14:tracePt t="47054" x="6570663" y="4862513"/>
          <p14:tracePt t="47068" x="6570663" y="4846638"/>
          <p14:tracePt t="47092" x="6586538" y="4830763"/>
          <p14:tracePt t="47104" x="6602413" y="4830763"/>
          <p14:tracePt t="47121" x="6602413" y="4814888"/>
          <p14:tracePt t="47135" x="6602413" y="4799013"/>
          <p14:tracePt t="47158" x="6602413" y="4783138"/>
          <p14:tracePt t="47191" x="6618288" y="4783138"/>
          <p14:tracePt t="47202" x="6634163" y="4767263"/>
          <p14:tracePt t="47219" x="6650038" y="4751388"/>
          <p14:tracePt t="47242" x="6665913" y="4735513"/>
          <p14:tracePt t="47262" x="6681788" y="4703763"/>
          <p14:tracePt t="47318" x="6713538" y="4687888"/>
          <p14:tracePt t="47338" x="6729413" y="4687888"/>
          <p14:tracePt t="47359" x="6729413" y="4672013"/>
          <p14:tracePt t="47388" x="6745288" y="4672013"/>
          <p14:tracePt t="47502" x="6745288" y="4687888"/>
          <p14:tracePt t="47531" x="6745288" y="4703763"/>
          <p14:tracePt t="47542" x="6745288" y="4719638"/>
          <p14:tracePt t="47573" x="6745288" y="4735513"/>
          <p14:tracePt t="47607" x="6745288" y="4751388"/>
          <p14:tracePt t="47634" x="6745288" y="4767263"/>
          <p14:tracePt t="47699" x="6745288" y="4783138"/>
          <p14:tracePt t="47867" x="6745288" y="4799013"/>
          <p14:tracePt t="48238" x="6745288" y="4814888"/>
          <p14:tracePt t="48706" x="6729413" y="4814888"/>
          <p14:tracePt t="50664" x="6729413" y="4846638"/>
          <p14:tracePt t="50672" x="6729413" y="4862513"/>
          <p14:tracePt t="50693" x="6729413" y="4878388"/>
          <p14:tracePt t="50708" x="6729413" y="4894263"/>
          <p14:tracePt t="50753" x="6729413" y="4910138"/>
          <p14:tracePt t="50763" x="6729413" y="4926013"/>
          <p14:tracePt t="50789" x="6729413" y="4941888"/>
          <p14:tracePt t="50803" x="6729413" y="4957763"/>
          <p14:tracePt t="50819" x="6729413" y="4973638"/>
          <p14:tracePt t="50939" x="6713538" y="4973638"/>
          <p14:tracePt t="52317" x="7426325" y="4751388"/>
          <p14:tracePt t="52337" x="7473950" y="4751388"/>
          <p14:tracePt t="52352" x="7489825" y="4751388"/>
          <p14:tracePt t="52364" x="7505700" y="4751388"/>
          <p14:tracePt t="52375" x="7521575" y="4751388"/>
          <p14:tracePt t="52403" x="7537450" y="4751388"/>
          <p14:tracePt t="52429" x="7537450" y="4783138"/>
          <p14:tracePt t="52466" x="7537450" y="4799013"/>
          <p14:tracePt t="52554" x="7537450" y="4814888"/>
          <p14:tracePt t="52687" x="7537450" y="4830763"/>
          <p14:tracePt t="52834" x="7569200" y="4814888"/>
          <p14:tracePt t="52850" x="7600950" y="4814888"/>
          <p14:tracePt t="52870" x="7662863" y="4799013"/>
          <p14:tracePt t="52887" x="7694613" y="4799013"/>
          <p14:tracePt t="52902" x="7758113" y="4767263"/>
          <p14:tracePt t="52918" x="7805738" y="4767263"/>
          <p14:tracePt t="52930" x="7869238" y="4767263"/>
          <p14:tracePt t="52941" x="7964488" y="4735513"/>
          <p14:tracePt t="52951" x="8027988" y="4735513"/>
          <p14:tracePt t="52955" x="8075613" y="4719638"/>
          <p14:tracePt t="52965" x="8202613" y="4703763"/>
          <p14:tracePt t="52985" x="8280400" y="4687888"/>
          <p14:tracePt t="52989" x="8328025" y="4687888"/>
          <p14:tracePt t="52995" x="8359775" y="4687888"/>
          <p14:tracePt t="53019" x="8455025" y="4656138"/>
          <p14:tracePt t="53045" x="8534400" y="4640263"/>
          <p14:tracePt t="53061" x="8582025" y="4624388"/>
          <p14:tracePt t="53081" x="8597900" y="4624388"/>
          <p14:tracePt t="53101" x="8629650" y="4624388"/>
          <p14:tracePt t="53117" x="8661400" y="4624388"/>
          <p14:tracePt t="53160" x="8677275" y="4624388"/>
          <p14:tracePt t="53368" x="8677275" y="4640263"/>
          <p14:tracePt t="53444" x="8677275" y="4656138"/>
          <p14:tracePt t="55240" x="8677275" y="4687888"/>
          <p14:tracePt t="55271" x="8677275" y="4719638"/>
          <p14:tracePt t="55734" x="8677275" y="4703763"/>
          <p14:tracePt t="55780" x="8677275" y="4672013"/>
          <p14:tracePt t="55799" x="8677275" y="4608513"/>
          <p14:tracePt t="55817" x="8677275" y="4340225"/>
          <p14:tracePt t="55835" x="8961438" y="2740025"/>
          <p14:tracePt t="55847" x="9390063" y="1282700"/>
          <p14:tracePt t="56337" x="9785350" y="1552575"/>
          <p14:tracePt t="56355" x="9531350" y="2058988"/>
          <p14:tracePt t="56374" x="9231313" y="2486025"/>
          <p14:tracePt t="56391" x="8929688" y="2835275"/>
          <p14:tracePt t="56409" x="8423275" y="3294063"/>
          <p14:tracePt t="56424" x="8107363" y="3563938"/>
          <p14:tracePt t="56454" x="7885113" y="3690938"/>
          <p14:tracePt t="56465" x="7869238" y="3690938"/>
          <p14:tracePt t="56475" x="7821613" y="3690938"/>
          <p14:tracePt t="56732" x="7662863" y="4038600"/>
          <p14:tracePt t="56754" x="7394575" y="4894263"/>
          <p14:tracePt t="56776" x="7331075" y="5178425"/>
          <p14:tracePt t="56795" x="7331075" y="5337175"/>
          <p14:tracePt t="56806" x="7346950" y="5432425"/>
          <p14:tracePt t="56815" x="7362825" y="5464175"/>
          <p14:tracePt t="56829" x="7426325" y="5543550"/>
          <p14:tracePt t="56843" x="7521575" y="5622925"/>
          <p14:tracePt t="56857" x="7694613" y="5702300"/>
          <p14:tracePt t="56866" x="7805738" y="5749925"/>
          <p14:tracePt t="56872" x="8027988" y="5765800"/>
          <p14:tracePt t="56884" x="8186738" y="5749925"/>
          <p14:tracePt t="56886" x="8375650" y="5734050"/>
          <p14:tracePt t="56901" x="8756650" y="5607050"/>
          <p14:tracePt t="56916" x="9040813" y="5448300"/>
          <p14:tracePt t="56924" x="9167813" y="5337175"/>
          <p14:tracePt t="56936" x="9278938" y="5241925"/>
          <p14:tracePt t="56948" x="9531350" y="5021263"/>
          <p14:tracePt t="56962" x="9785350" y="4703763"/>
          <p14:tracePt t="56977" x="10117138" y="4022725"/>
          <p14:tracePt t="56987" x="10355263" y="3294063"/>
          <p14:tracePt t="56995" x="10434638" y="2930525"/>
          <p14:tracePt t="57007" x="10577513" y="2154238"/>
          <p14:tracePt t="57018" x="10593388" y="1820863"/>
          <p14:tracePt t="57028" x="10702925" y="1060450"/>
          <p14:tracePt t="57041" x="10766425" y="522288"/>
          <p14:tracePt t="57051" x="10814050" y="285750"/>
          <p14:tracePt t="59406" x="10782300" y="31750"/>
          <p14:tracePt t="59420" x="10577513" y="427038"/>
          <p14:tracePt t="59434" x="10355263" y="871538"/>
          <p14:tracePt t="59439" x="10212388" y="1155700"/>
          <p14:tracePt t="59457" x="9912350" y="1568450"/>
          <p14:tracePt t="59464" x="9817100" y="1741488"/>
          <p14:tracePt t="59493" x="9390063" y="2406650"/>
          <p14:tracePt t="59503" x="9247188" y="2628900"/>
          <p14:tracePt t="59514" x="9215438" y="2724150"/>
          <p14:tracePt t="59523" x="9120188" y="2867025"/>
          <p14:tracePt t="59542" x="9056688" y="2946400"/>
          <p14:tracePt t="59554" x="8993188" y="3025775"/>
          <p14:tracePt t="59563" x="8929688" y="3119438"/>
          <p14:tracePt t="59572" x="8913813" y="3151188"/>
          <p14:tracePt t="59582" x="8897938" y="3182938"/>
          <p14:tracePt t="59591" x="8866188" y="3214688"/>
          <p14:tracePt t="59599" x="8866188" y="3230563"/>
          <p14:tracePt t="59606" x="8850313" y="3262313"/>
          <p14:tracePt t="59627" x="8836025" y="3278188"/>
          <p14:tracePt t="59642" x="8820150" y="3325813"/>
          <p14:tracePt t="59653" x="8788400" y="3357563"/>
          <p14:tracePt t="59660" x="8772525" y="3405188"/>
          <p14:tracePt t="59669" x="8756650" y="3421063"/>
          <p14:tracePt t="59675" x="8740775" y="3452813"/>
          <p14:tracePt t="59684" x="8724900" y="3500438"/>
          <p14:tracePt t="59692" x="8709025" y="3532188"/>
          <p14:tracePt t="59701" x="8645525" y="3595688"/>
          <p14:tracePt t="59712" x="8629650" y="3643313"/>
          <p14:tracePt t="59730" x="8566150" y="3738563"/>
          <p14:tracePt t="59745" x="8502650" y="3832225"/>
          <p14:tracePt t="59761" x="8455025" y="3959225"/>
          <p14:tracePt t="59777" x="8359775" y="4149725"/>
          <p14:tracePt t="59779" x="8312150" y="4229100"/>
          <p14:tracePt t="59790" x="8264525" y="4324350"/>
          <p14:tracePt t="59800" x="8186738" y="4513263"/>
          <p14:tracePt t="59807" x="8154988" y="4576763"/>
          <p14:tracePt t="59817" x="8139113" y="4608513"/>
          <p14:tracePt t="59823" x="8107363" y="4640263"/>
          <p14:tracePt t="59833" x="8091488" y="4672013"/>
          <p14:tracePt t="59853" x="8075613" y="4703763"/>
          <p14:tracePt t="59856" x="8075613" y="4719638"/>
          <p14:tracePt t="59870" x="8059738" y="4719638"/>
          <p14:tracePt t="59881" x="8043863" y="4735513"/>
          <p14:tracePt t="60166" x="8012113" y="4878388"/>
          <p14:tracePt t="60175" x="7996238" y="4973638"/>
          <p14:tracePt t="60189" x="7980363" y="5053013"/>
          <p14:tracePt t="60198" x="7948613" y="5100638"/>
          <p14:tracePt t="60205" x="7932738" y="5162550"/>
          <p14:tracePt t="60216" x="7900988" y="5257800"/>
          <p14:tracePt t="60236" x="7837488" y="5416550"/>
          <p14:tracePt t="60241" x="7821613" y="5448300"/>
          <p14:tracePt t="60247" x="7805738" y="5480050"/>
          <p14:tracePt t="60255" x="7805738" y="5511800"/>
          <p14:tracePt t="60261" x="7805738" y="5527675"/>
          <p14:tracePt t="60287" x="7758113" y="5575300"/>
          <p14:tracePt t="60291" x="7758113" y="5607050"/>
          <p14:tracePt t="60305" x="7742238" y="5622925"/>
          <p14:tracePt t="60311" x="7726363" y="5638800"/>
          <p14:tracePt t="60337" x="7694613" y="5670550"/>
          <p14:tracePt t="60349" x="7678738" y="5670550"/>
          <p14:tracePt t="60365" x="7662863" y="5670550"/>
          <p14:tracePt t="60380" x="7646988" y="5638800"/>
          <p14:tracePt t="60401" x="7585075" y="5495925"/>
          <p14:tracePt t="60414" x="7569200" y="5384800"/>
          <p14:tracePt t="60431" x="7553325" y="5289550"/>
          <p14:tracePt t="60446" x="7521575" y="5226050"/>
          <p14:tracePt t="60450" x="7521575" y="5194300"/>
          <p14:tracePt t="60463" x="7505700" y="5162550"/>
          <p14:tracePt t="60477" x="7489825" y="5132388"/>
          <p14:tracePt t="60495" x="7489825" y="5116513"/>
          <p14:tracePt t="60499" x="7489825" y="5100638"/>
          <p14:tracePt t="60526" x="7489825" y="5084763"/>
          <p14:tracePt t="60539" x="7489825" y="5068888"/>
          <p14:tracePt t="60553" x="7489825" y="5053013"/>
          <p14:tracePt t="60613" x="7473950" y="5053013"/>
          <p14:tracePt t="60768" x="7458075" y="5053013"/>
          <p14:tracePt t="60838" x="7458075" y="5037138"/>
          <p14:tracePt t="60874" x="7458075" y="5021263"/>
          <p14:tracePt t="60917" x="7458075" y="5005388"/>
          <p14:tracePt t="60925" x="7458075" y="4989513"/>
          <p14:tracePt t="60934" x="7458075" y="4973638"/>
          <p14:tracePt t="60947" x="7458075" y="4957763"/>
          <p14:tracePt t="60973" x="7458075" y="4941888"/>
          <p14:tracePt t="60993" x="7458075" y="4894263"/>
          <p14:tracePt t="61003" x="7442200" y="4894263"/>
          <p14:tracePt t="61015" x="7442200" y="4878388"/>
          <p14:tracePt t="61030" x="7442200" y="4862513"/>
          <p14:tracePt t="61063" x="7426325" y="4862513"/>
          <p14:tracePt t="61281" x="7410450" y="4862513"/>
          <p14:tracePt t="61321" x="7394575" y="4862513"/>
          <p14:tracePt t="61344" x="7378700" y="4862513"/>
          <p14:tracePt t="61411" x="7362825" y="4862513"/>
          <p14:tracePt t="61440" x="7346950" y="4862513"/>
          <p14:tracePt t="61460" x="7331075" y="4878388"/>
          <p14:tracePt t="61466" x="7331075" y="4894263"/>
          <p14:tracePt t="61483" x="7331075" y="4926013"/>
          <p14:tracePt t="61495" x="7331075" y="4957763"/>
          <p14:tracePt t="61523" x="7331075" y="5005388"/>
          <p14:tracePt t="61528" x="7331075" y="5037138"/>
          <p14:tracePt t="61542" x="7331075" y="5053013"/>
          <p14:tracePt t="61552" x="7331075" y="5068888"/>
          <p14:tracePt t="61562" x="7315200" y="5100638"/>
          <p14:tracePt t="61625" x="7299325" y="5100638"/>
          <p14:tracePt t="61659" x="7299325" y="5084763"/>
          <p14:tracePt t="61669" x="7283450" y="5068888"/>
          <p14:tracePt t="61673" x="7267575" y="5068888"/>
          <p14:tracePt t="61682" x="7267575" y="5053013"/>
          <p14:tracePt t="61687" x="7267575" y="5037138"/>
          <p14:tracePt t="61701" x="7251700" y="5037138"/>
          <p14:tracePt t="61715" x="7251700" y="5005388"/>
          <p14:tracePt t="61732" x="7251700" y="4989513"/>
          <p14:tracePt t="61937" x="7251700" y="5005388"/>
          <p14:tracePt t="61957" x="7251700" y="5021263"/>
          <p14:tracePt t="61973" x="7235825" y="5021263"/>
          <p14:tracePt t="62000" x="7219950" y="5021263"/>
          <p14:tracePt t="62089" x="7204075" y="5021263"/>
          <p14:tracePt t="62210" x="7204075" y="5037138"/>
          <p14:tracePt t="62227" x="7204075" y="5053013"/>
          <p14:tracePt t="62541" x="7219950" y="5053013"/>
          <p14:tracePt t="62553" x="7251700" y="5037138"/>
          <p14:tracePt t="62570" x="7267575" y="5021263"/>
          <p14:tracePt t="62586" x="7283450" y="5005388"/>
          <p14:tracePt t="62592" x="7299325" y="4989513"/>
          <p14:tracePt t="62602" x="7315200" y="4973638"/>
          <p14:tracePt t="62617" x="7331075" y="4941888"/>
          <p14:tracePt t="62622" x="7346950" y="4926013"/>
          <p14:tracePt t="62634" x="7346950" y="4910138"/>
          <p14:tracePt t="62643" x="7362825" y="4894263"/>
          <p14:tracePt t="62652" x="7362825" y="4878388"/>
          <p14:tracePt t="62666" x="7362825" y="4862513"/>
          <p14:tracePt t="62683" x="7394575" y="4846638"/>
          <p14:tracePt t="62698" x="7410450" y="4830763"/>
          <p14:tracePt t="62710" x="7410450" y="4814888"/>
          <p14:tracePt t="62728" x="7410450" y="4799013"/>
          <p14:tracePt t="62731" x="7426325" y="4799013"/>
          <p14:tracePt t="62740" x="7426325" y="4783138"/>
          <p14:tracePt t="62752" x="7442200" y="4783138"/>
          <p14:tracePt t="62774" x="7442200" y="4767263"/>
          <p14:tracePt t="64251" x="7458075" y="4767263"/>
          <p14:tracePt t="64284" x="7489825" y="4814888"/>
          <p14:tracePt t="64298" x="7505700" y="4830763"/>
          <p14:tracePt t="64307" x="7521575" y="4862513"/>
          <p14:tracePt t="64321" x="7537450" y="4894263"/>
          <p14:tracePt t="64328" x="7553325" y="4926013"/>
          <p14:tracePt t="64350" x="7600950" y="4973638"/>
          <p14:tracePt t="64360" x="7616825" y="5021263"/>
          <p14:tracePt t="64372" x="7646988" y="5084763"/>
          <p14:tracePt t="64381" x="7678738" y="5132388"/>
          <p14:tracePt t="64386" x="7694613" y="5146675"/>
          <p14:tracePt t="64401" x="7726363" y="5226050"/>
          <p14:tracePt t="64406" x="7758113" y="5273675"/>
          <p14:tracePt t="64413" x="7758113" y="5305425"/>
          <p14:tracePt t="64423" x="7789863" y="5337175"/>
          <p14:tracePt t="64429" x="7805738" y="5368925"/>
          <p14:tracePt t="64433" x="7837488" y="5384800"/>
          <p14:tracePt t="64447" x="7853363" y="5432425"/>
          <p14:tracePt t="64453" x="7869238" y="5464175"/>
          <p14:tracePt t="64460" x="7900988" y="5480050"/>
          <p14:tracePt t="64482" x="7932738" y="5543550"/>
          <p14:tracePt t="64501" x="7980363" y="5591175"/>
          <p14:tracePt t="64510" x="7996238" y="5622925"/>
          <p14:tracePt t="64516" x="8012113" y="5654675"/>
          <p14:tracePt t="64525" x="8012113" y="5686425"/>
          <p14:tracePt t="64530" x="8027988" y="5702300"/>
          <p14:tracePt t="64537" x="8043863" y="5702300"/>
          <p14:tracePt t="64544" x="8059738" y="5734050"/>
          <p14:tracePt t="64561" x="8059738" y="5749925"/>
          <p14:tracePt t="64563" x="8059738" y="5781675"/>
          <p14:tracePt t="64578" x="8075613" y="5781675"/>
          <p14:tracePt t="64588" x="8091488" y="5797550"/>
          <p14:tracePt t="64596" x="8107363" y="5813425"/>
          <p14:tracePt t="64606" x="8107363" y="5829300"/>
          <p14:tracePt t="64614" x="8123238" y="5829300"/>
          <p14:tracePt t="64633" x="8139113" y="5843588"/>
          <p14:tracePt t="64669" x="8154988" y="5843588"/>
          <p14:tracePt t="64677" x="8170863" y="5843588"/>
          <p14:tracePt t="64712" x="8186738" y="5843588"/>
          <p14:tracePt t="64724" x="8202613" y="5829300"/>
          <p14:tracePt t="64739" x="8218488" y="5829300"/>
          <p14:tracePt t="64752" x="8218488" y="5813425"/>
          <p14:tracePt t="64764" x="8218488" y="5797550"/>
          <p14:tracePt t="64779" x="8248650" y="5797550"/>
          <p14:tracePt t="64793" x="8264525" y="5765800"/>
          <p14:tracePt t="64810" x="8296275" y="5734050"/>
          <p14:tracePt t="64814" x="8312150" y="5718175"/>
          <p14:tracePt t="64822" x="8328025" y="5718175"/>
          <p14:tracePt t="64835" x="8359775" y="5654675"/>
          <p14:tracePt t="64845" x="8375650" y="5654675"/>
          <p14:tracePt t="64855" x="8407400" y="5622925"/>
          <p14:tracePt t="64866" x="8423275" y="5607050"/>
          <p14:tracePt t="64886" x="8470900" y="5543550"/>
          <p14:tracePt t="64889" x="8502650" y="5543550"/>
          <p14:tracePt t="64897" x="8518525" y="5527675"/>
          <p14:tracePt t="64904" x="8534400" y="5495925"/>
          <p14:tracePt t="64913" x="8566150" y="5480050"/>
          <p14:tracePt t="64917" x="8582025" y="5464175"/>
          <p14:tracePt t="64928" x="8597900" y="5448300"/>
          <p14:tracePt t="64932" x="8613775" y="5416550"/>
          <p14:tracePt t="64944" x="8645525" y="5400675"/>
          <p14:tracePt t="64949" x="8645525" y="5384800"/>
          <p14:tracePt t="64957" x="8661400" y="5368925"/>
          <p14:tracePt t="64965" x="8677275" y="5368925"/>
          <p14:tracePt t="64978" x="8677275" y="5353050"/>
          <p14:tracePt t="64993" x="8724900" y="5321300"/>
          <p14:tracePt t="65010" x="8740775" y="5273675"/>
          <p14:tracePt t="65013" x="8772525" y="5273675"/>
          <p14:tracePt t="65026" x="8788400" y="5257800"/>
          <p14:tracePt t="65029" x="8788400" y="5241925"/>
          <p14:tracePt t="65042" x="8804275" y="5210175"/>
          <p14:tracePt t="65060" x="8820150" y="5194300"/>
          <p14:tracePt t="65078" x="8836025" y="5162550"/>
          <p14:tracePt t="65093" x="8850313" y="5146675"/>
          <p14:tracePt t="65097" x="8866188" y="5132388"/>
          <p14:tracePt t="65114" x="8882063" y="5116513"/>
          <p14:tracePt t="65132" x="8897938" y="5068888"/>
          <p14:tracePt t="65150" x="8913813" y="5021263"/>
          <p14:tracePt t="65168" x="8929688" y="4973638"/>
          <p14:tracePt t="65181" x="8945563" y="4957763"/>
          <p14:tracePt t="65202" x="8977313" y="4910138"/>
          <p14:tracePt t="65213" x="8977313" y="4894263"/>
          <p14:tracePt t="65228" x="9009063" y="4846638"/>
          <p14:tracePt t="65240" x="9040813" y="4799013"/>
          <p14:tracePt t="65256" x="9072563" y="4735513"/>
          <p14:tracePt t="65270" x="9104313" y="4687888"/>
          <p14:tracePt t="65285" x="9104313" y="4656138"/>
          <p14:tracePt t="65294" x="9120188" y="4624388"/>
          <p14:tracePt t="65296" x="9120188" y="4608513"/>
          <p14:tracePt t="65302" x="9136063" y="4608513"/>
          <p14:tracePt t="65321" x="9136063" y="4592638"/>
          <p14:tracePt t="65330" x="9136063" y="4576763"/>
          <p14:tracePt t="65346" x="9136063" y="4560888"/>
          <p14:tracePt t="65356" x="9136063" y="4529138"/>
          <p14:tracePt t="65385" x="9136063" y="4513263"/>
          <p14:tracePt t="65402" x="9136063" y="4497388"/>
          <p14:tracePt t="65670" x="9136063" y="4513263"/>
          <p14:tracePt t="65686" x="9136063" y="4529138"/>
          <p14:tracePt t="65698" x="9136063" y="4560888"/>
          <p14:tracePt t="65714" x="9136063" y="4608513"/>
          <p14:tracePt t="65740" x="9136063" y="4672013"/>
          <p14:tracePt t="65752" x="9136063" y="4735513"/>
          <p14:tracePt t="65762" x="9136063" y="4799013"/>
          <p14:tracePt t="65776" x="9136063" y="4846638"/>
          <p14:tracePt t="65786" x="9136063" y="4894263"/>
          <p14:tracePt t="65789" x="9136063" y="4910138"/>
          <p14:tracePt t="65795" x="9136063" y="4957763"/>
          <p14:tracePt t="65819" x="9120188" y="5037138"/>
          <p14:tracePt t="65826" x="9120188" y="5053013"/>
          <p14:tracePt t="65837" x="9120188" y="5100638"/>
          <p14:tracePt t="65852" x="9104313" y="5132388"/>
          <p14:tracePt t="65864" x="9104313" y="5146675"/>
          <p14:tracePt t="65884" x="9104313" y="5162550"/>
          <p14:tracePt t="65898" x="9104313" y="5178425"/>
          <p14:tracePt t="65916" x="9104313" y="5194300"/>
          <p14:tracePt t="66479" x="9088438" y="5241925"/>
          <p14:tracePt t="66497" x="9072563" y="5273675"/>
          <p14:tracePt t="66525" x="9040813" y="5321300"/>
          <p14:tracePt t="66531" x="9040813" y="5353050"/>
          <p14:tracePt t="66537" x="9040813" y="5368925"/>
          <p14:tracePt t="66552" x="9024938" y="5384800"/>
          <p14:tracePt t="66560" x="9009063" y="5416550"/>
          <p14:tracePt t="66587" x="8993188" y="5464175"/>
          <p14:tracePt t="66607" x="8993188" y="5480050"/>
          <p14:tracePt t="66701" x="8993188" y="5464175"/>
          <p14:tracePt t="66723" x="8993188" y="5448300"/>
          <p14:tracePt t="66750" x="8993188" y="5432425"/>
          <p14:tracePt t="66772" x="9009063" y="5416550"/>
          <p14:tracePt t="66796" x="9024938" y="5400675"/>
          <p14:tracePt t="66806" x="9024938" y="5368925"/>
          <p14:tracePt t="66817" x="9024938" y="5353050"/>
          <p14:tracePt t="66823" x="9024938" y="5321300"/>
          <p14:tracePt t="66833" x="9024938" y="5289550"/>
          <p14:tracePt t="66843" x="9024938" y="5257800"/>
          <p14:tracePt t="66852" x="9024938" y="5241925"/>
          <p14:tracePt t="66857" x="9040813" y="5226050"/>
          <p14:tracePt t="66867" x="9040813" y="5194300"/>
          <p14:tracePt t="66895" x="9040813" y="5132388"/>
          <p14:tracePt t="66911" x="9040813" y="5068888"/>
          <p14:tracePt t="66922" x="9040813" y="5037138"/>
          <p14:tracePt t="66936" x="9040813" y="5021263"/>
          <p14:tracePt t="66946" x="9040813" y="5005388"/>
          <p14:tracePt t="67042" x="9040813" y="5068888"/>
          <p14:tracePt t="67051" x="9024938" y="5132388"/>
          <p14:tracePt t="67060" x="9009063" y="5241925"/>
          <p14:tracePt t="67075" x="8977313" y="5353050"/>
          <p14:tracePt t="67084" x="8961438" y="5495925"/>
          <p14:tracePt t="67092" x="8945563" y="5543550"/>
          <p14:tracePt t="67103" x="8945563" y="5607050"/>
          <p14:tracePt t="67123" x="8929688" y="5622925"/>
          <p14:tracePt t="67135" x="8913813" y="5638800"/>
          <p14:tracePt t="67139" x="8913813" y="5654675"/>
          <p14:tracePt t="67150" x="8913813" y="5670550"/>
          <p14:tracePt t="67164" x="8913813" y="5686425"/>
          <p14:tracePt t="67229" x="8913813" y="5654675"/>
          <p14:tracePt t="67247" x="8913813" y="5448300"/>
          <p14:tracePt t="67263" x="8913813" y="5226050"/>
          <p14:tracePt t="67283" x="8866188" y="5037138"/>
          <p14:tracePt t="67300" x="8836025" y="4973638"/>
          <p14:tracePt t="67314" x="8820150" y="4910138"/>
          <p14:tracePt t="67329" x="8804275" y="4894263"/>
          <p14:tracePt t="67345" x="8788400" y="4878388"/>
          <p14:tracePt t="67366" x="8772525" y="4862513"/>
          <p14:tracePt t="67402" x="8772525" y="4878388"/>
          <p14:tracePt t="67415" x="8772525" y="4926013"/>
          <p14:tracePt t="67432" x="8804275" y="5021263"/>
          <p14:tracePt t="67438" x="8820150" y="5116513"/>
          <p14:tracePt t="67451" x="8850313" y="5305425"/>
          <p14:tracePt t="67465" x="8882063" y="5480050"/>
          <p14:tracePt t="67469" x="8913813" y="5559425"/>
          <p14:tracePt t="67483" x="8913813" y="5654675"/>
          <p14:tracePt t="67492" x="8929688" y="5702300"/>
          <p14:tracePt t="67502" x="8929688" y="5734050"/>
          <p14:tracePt t="67506" x="8945563" y="5765800"/>
          <p14:tracePt t="67512" x="8945563" y="5797550"/>
          <p14:tracePt t="67528" x="8945563" y="5813425"/>
          <p14:tracePt t="67530" x="8945563" y="5829300"/>
          <p14:tracePt t="67544" x="8945563" y="5843588"/>
          <p14:tracePt t="67569" x="8945563" y="5859463"/>
          <p14:tracePt t="67601" x="8945563" y="5843588"/>
          <p14:tracePt t="67622" x="8945563" y="5813425"/>
          <p14:tracePt t="67633" x="8929688" y="5813425"/>
          <p14:tracePt t="67651" x="8913813" y="5765800"/>
          <p14:tracePt t="67663" x="8913813" y="5749925"/>
          <p14:tracePt t="67684" x="8913813" y="5734050"/>
          <p14:tracePt t="67702" x="8913813" y="5718175"/>
          <p14:tracePt t="67788" x="8913813" y="5734050"/>
          <p14:tracePt t="67803" x="8913813" y="5749925"/>
          <p14:tracePt t="67809" x="8913813" y="5765800"/>
          <p14:tracePt t="67842" x="8929688" y="5797550"/>
          <p14:tracePt t="67855" x="8945563" y="5797550"/>
          <p14:tracePt t="67869" x="8945563" y="5813425"/>
          <p14:tracePt t="67884" x="8961438" y="5829300"/>
          <p14:tracePt t="67887" x="8977313" y="5829300"/>
          <p14:tracePt t="68055" x="8993188" y="5829300"/>
          <p14:tracePt t="68080" x="9009063" y="5829300"/>
          <p14:tracePt t="68104" x="9024938" y="5829300"/>
          <p14:tracePt t="68117" x="9040813" y="5829300"/>
          <p14:tracePt t="68130" x="9056688" y="5829300"/>
          <p14:tracePt t="68140" x="9088438" y="5813425"/>
          <p14:tracePt t="68151" x="9120188" y="5797550"/>
          <p14:tracePt t="68167" x="9167813" y="5797550"/>
          <p14:tracePt t="68176" x="9247188" y="5781675"/>
          <p14:tracePt t="68184" x="9310688" y="5765800"/>
          <p14:tracePt t="68195" x="9374188" y="5749925"/>
          <p14:tracePt t="68201" x="9499600" y="5734050"/>
          <p14:tracePt t="68210" x="9547225" y="5734050"/>
          <p14:tracePt t="68241" x="9753600" y="5702300"/>
          <p14:tracePt t="68247" x="9785350" y="5686425"/>
          <p14:tracePt t="68252" x="9817100" y="5686425"/>
          <p14:tracePt t="68268" x="9864725" y="5670550"/>
          <p14:tracePt t="68271" x="9896475" y="5670550"/>
          <p14:tracePt t="68277" x="9912350" y="5654675"/>
          <p14:tracePt t="68300" x="9959975" y="5638800"/>
          <p14:tracePt t="68311" x="9975850" y="5638800"/>
          <p14:tracePt t="68326" x="9991725" y="5638800"/>
          <p14:tracePt t="68342" x="10007600" y="5638800"/>
          <p14:tracePt t="68357" x="10023475" y="5638800"/>
          <p14:tracePt t="68386" x="10023475" y="5607050"/>
          <p14:tracePt t="68400" x="10023475" y="5591175"/>
          <p14:tracePt t="68418" x="9975850" y="5543550"/>
          <p14:tracePt t="68433" x="9896475" y="5527675"/>
          <p14:tracePt t="68437" x="9801225" y="5511800"/>
          <p14:tracePt t="68450" x="9721850" y="5511800"/>
          <p14:tracePt t="68462" x="9547225" y="5527675"/>
          <p14:tracePt t="68467" x="9467850" y="5559425"/>
          <p14:tracePt t="68474" x="9374188" y="5607050"/>
          <p14:tracePt t="68477" x="9278938" y="5670550"/>
          <p14:tracePt t="68484" x="9183688" y="5797550"/>
          <p14:tracePt t="68491" x="9056688" y="5986463"/>
          <p14:tracePt t="68510" x="8836025" y="6588125"/>
          <p14:tracePt t="68511" x="8820150" y="6778625"/>
          <p14:tracePt t="68691" x="9896475" y="6351588"/>
          <p14:tracePt t="68697" x="9944100" y="6240463"/>
          <p14:tracePt t="68706" x="10007600" y="6034088"/>
          <p14:tracePt t="68714" x="10023475" y="5954713"/>
          <p14:tracePt t="68731" x="10069513" y="5797550"/>
          <p14:tracePt t="68734" x="10085388" y="5765800"/>
          <p14:tracePt t="68753" x="10101263" y="5686425"/>
          <p14:tracePt t="68758" x="10101263" y="5670550"/>
          <p14:tracePt t="68763" x="10101263" y="5654675"/>
          <p14:tracePt t="68786" x="10101263" y="5622925"/>
          <p14:tracePt t="68794" x="10101263" y="5607050"/>
          <p14:tracePt t="68810" x="10085388" y="5591175"/>
          <p14:tracePt t="68829" x="10085388" y="5607050"/>
          <p14:tracePt t="68846" x="10007600" y="5734050"/>
          <p14:tracePt t="68856" x="9959975" y="5797550"/>
          <p14:tracePt t="68865" x="9896475" y="5891213"/>
          <p14:tracePt t="68873" x="9817100" y="6081713"/>
          <p14:tracePt t="68884" x="9801225" y="6129338"/>
          <p14:tracePt t="68888" x="9785350" y="6176963"/>
          <p14:tracePt t="68894" x="9785350" y="6208713"/>
          <p14:tracePt t="68900" x="9769475" y="6240463"/>
          <p14:tracePt t="68915" x="9769475" y="6272213"/>
          <p14:tracePt t="68923" x="9769475" y="6288088"/>
          <p14:tracePt t="68945" x="9785350" y="6288088"/>
          <p14:tracePt t="68949" x="9801225" y="6288088"/>
          <p14:tracePt t="68962" x="9832975" y="6272213"/>
          <p14:tracePt t="68990" x="10007600" y="6018213"/>
          <p14:tracePt t="68992" x="10117138" y="5813425"/>
          <p14:tracePt t="69001" x="10228263" y="5607050"/>
          <p14:tracePt t="69007" x="10339388" y="5353050"/>
          <p14:tracePt t="69022" x="10450513" y="5005388"/>
          <p14:tracePt t="69025" x="10466388" y="4894263"/>
          <p14:tracePt t="69034" x="10482263" y="4799013"/>
          <p14:tracePt t="69041" x="10482263" y="4751388"/>
          <p14:tracePt t="69059" x="10482263" y="4608513"/>
          <p14:tracePt t="69076" x="10450513" y="4545013"/>
          <p14:tracePt t="69096" x="10387013" y="4465638"/>
          <p14:tracePt t="69106" x="10355263" y="4451350"/>
          <p14:tracePt t="69116" x="10307638" y="4387850"/>
          <p14:tracePt t="69124" x="10260013" y="4371975"/>
          <p14:tracePt t="69134" x="10228263" y="4371975"/>
          <p14:tracePt t="69139" x="10196513" y="4356100"/>
          <p14:tracePt t="69149" x="10085388" y="4340225"/>
          <p14:tracePt t="69167" x="9975850" y="4356100"/>
          <p14:tracePt t="69170" x="9944100" y="4371975"/>
          <p14:tracePt t="69180" x="9864725" y="4387850"/>
          <p14:tracePt t="69200" x="9705975" y="4497388"/>
          <p14:tracePt t="69209" x="9658350" y="4513263"/>
          <p14:tracePt t="69223" x="9594850" y="4560888"/>
          <p14:tracePt t="69241" x="9547225" y="4608513"/>
          <p14:tracePt t="69249" x="9547225" y="4624388"/>
          <p14:tracePt t="69252" x="9547225" y="4640263"/>
          <p14:tracePt t="69276" x="9547225" y="4687888"/>
          <p14:tracePt t="69292" x="9642475" y="4878388"/>
          <p14:tracePt t="69303" x="9832975" y="5053013"/>
          <p14:tracePt t="69311" x="9928225" y="5132388"/>
          <p14:tracePt t="69319" x="10023475" y="5162550"/>
          <p14:tracePt t="69335" x="10228263" y="5226050"/>
          <p14:tracePt t="69349" x="10275888" y="5226050"/>
          <p14:tracePt t="69359" x="10371138" y="5226050"/>
          <p14:tracePt t="69381" x="10498138" y="5178425"/>
          <p14:tracePt t="69387" x="10545763" y="5162550"/>
          <p14:tracePt t="69393" x="10577513" y="5116513"/>
          <p14:tracePt t="69402" x="10609263" y="5068888"/>
          <p14:tracePt t="69411" x="10671175" y="4973638"/>
          <p14:tracePt t="69419" x="10687050" y="4957763"/>
          <p14:tracePt t="69430" x="10702925" y="4894263"/>
          <p14:tracePt t="69447" x="10702925" y="4783138"/>
          <p14:tracePt t="69463" x="10656888" y="4703763"/>
          <p14:tracePt t="69467" x="10609263" y="4672013"/>
          <p14:tracePt t="69478" x="10577513" y="4656138"/>
          <p14:tracePt t="69480" x="10545763" y="4624388"/>
          <p14:tracePt t="69503" x="10418763" y="4576763"/>
          <p14:tracePt t="69512" x="10387013" y="4560888"/>
          <p14:tracePt t="69540" x="10212388" y="4545013"/>
          <p14:tracePt t="69545" x="10164763" y="4545013"/>
          <p14:tracePt t="69560" x="10055225" y="4576763"/>
          <p14:tracePt t="69567" x="9991725" y="4608513"/>
          <p14:tracePt t="69576" x="9959975" y="4640263"/>
          <p14:tracePt t="69581" x="9896475" y="4672013"/>
          <p14:tracePt t="69594" x="9801225" y="4735513"/>
          <p14:tracePt t="69601" x="9769475" y="4751388"/>
          <p14:tracePt t="69615" x="9721850" y="4799013"/>
          <p14:tracePt t="69620" x="9705975" y="4814888"/>
          <p14:tracePt t="69628" x="9674225" y="4830763"/>
          <p14:tracePt t="69635" x="9674225" y="4862513"/>
          <p14:tracePt t="69640" x="9674225" y="4878388"/>
          <p14:tracePt t="69649" x="9674225" y="4910138"/>
          <p14:tracePt t="69662" x="9690100" y="4989513"/>
          <p14:tracePt t="69682" x="9880600" y="5116513"/>
          <p14:tracePt t="69695" x="9959975" y="5146675"/>
          <p14:tracePt t="69697" x="10039350" y="5178425"/>
          <p14:tracePt t="69712" x="10133013" y="5178425"/>
          <p14:tracePt t="69732" x="10275888" y="5178425"/>
          <p14:tracePt t="69743" x="10323513" y="5162550"/>
          <p14:tracePt t="69760" x="10402888" y="5068888"/>
          <p14:tracePt t="69775" x="10482263" y="4957763"/>
          <p14:tracePt t="69787" x="10529888" y="4767263"/>
          <p14:tracePt t="69797" x="10545763" y="4497388"/>
          <p14:tracePt t="69807" x="10545763" y="4260850"/>
          <p14:tracePt t="69815" x="10545763" y="4165600"/>
          <p14:tracePt t="69828" x="10529888" y="4070350"/>
          <p14:tracePt t="69842" x="10498138" y="4006850"/>
          <p14:tracePt t="69863" x="10450513" y="3975100"/>
          <p14:tracePt t="69870" x="10402888" y="3943350"/>
          <p14:tracePt t="69878" x="10371138" y="3943350"/>
          <p14:tracePt t="69887" x="10323513" y="3943350"/>
          <p14:tracePt t="69897" x="10244138" y="3943350"/>
          <p14:tracePt t="69914" x="10133013" y="3990975"/>
          <p14:tracePt t="69917" x="10069513" y="4038600"/>
          <p14:tracePt t="69926" x="9975850" y="4102100"/>
          <p14:tracePt t="69930" x="9912350" y="4165600"/>
          <p14:tracePt t="69947" x="9769475" y="4308475"/>
          <p14:tracePt t="69952" x="9705975" y="4387850"/>
          <p14:tracePt t="69963" x="9674225" y="4451350"/>
          <p14:tracePt t="69981" x="9626600" y="4560888"/>
          <p14:tracePt t="69987" x="9610725" y="4592638"/>
          <p14:tracePt t="69993" x="9610725" y="4608513"/>
          <p14:tracePt t="70002" x="9610725" y="4640263"/>
          <p14:tracePt t="70008" x="9626600" y="4687888"/>
          <p14:tracePt t="70029" x="9769475" y="4846638"/>
          <p14:tracePt t="70035" x="9864725" y="4894263"/>
          <p14:tracePt t="70044" x="9959975" y="4957763"/>
          <p14:tracePt t="70058" x="10101263" y="5005388"/>
          <p14:tracePt t="70077" x="10307638" y="5021263"/>
          <p14:tracePt t="70092" x="10418763" y="5005388"/>
          <p14:tracePt t="70109" x="10514013" y="4973638"/>
          <p14:tracePt t="70117" x="10561638" y="4957763"/>
          <p14:tracePt t="70120" x="10577513" y="4926013"/>
          <p14:tracePt t="70127" x="10609263" y="4894263"/>
          <p14:tracePt t="70148" x="10671175" y="4783138"/>
          <p14:tracePt t="70153" x="10687050" y="4719638"/>
          <p14:tracePt t="70162" x="10687050" y="4672013"/>
          <p14:tracePt t="70175" x="10687050" y="4560888"/>
          <p14:tracePt t="70198" x="10656888" y="4419600"/>
          <p14:tracePt t="70202" x="10641013" y="4387850"/>
          <p14:tracePt t="70212" x="10625138" y="4356100"/>
          <p14:tracePt t="70231" x="10561638" y="4308475"/>
          <p14:tracePt t="70240" x="10545763" y="4308475"/>
          <p14:tracePt t="70246" x="10514013" y="4292600"/>
          <p14:tracePt t="70258" x="10466388" y="4292600"/>
          <p14:tracePt t="70264" x="10434638" y="4292600"/>
          <p14:tracePt t="70275" x="10387013" y="4292600"/>
          <p14:tracePt t="70294" x="10323513" y="4324350"/>
          <p14:tracePt t="70309" x="10228263" y="4387850"/>
          <p14:tracePt t="70312" x="10180638" y="4435475"/>
          <p14:tracePt t="70326" x="10055225" y="4560888"/>
          <p14:tracePt t="70342" x="9975850" y="4640263"/>
          <p14:tracePt t="70360" x="9896475" y="4783138"/>
          <p14:tracePt t="70368" x="9880600" y="4830763"/>
          <p14:tracePt t="70378" x="9880600" y="4862513"/>
          <p14:tracePt t="70383" x="9880600" y="4910138"/>
          <p14:tracePt t="70397" x="9880600" y="4989513"/>
          <p14:tracePt t="70401" x="9912350" y="5037138"/>
          <p14:tracePt t="70413" x="9959975" y="5100638"/>
          <p14:tracePt t="70431" x="10117138" y="5273675"/>
          <p14:tracePt t="70436" x="10180638" y="5305425"/>
          <p14:tracePt t="70444" x="10228263" y="5353050"/>
          <p14:tracePt t="70463" x="10402888" y="5416550"/>
          <p14:tracePt t="70476" x="10450513" y="5416550"/>
          <p14:tracePt t="70479" x="10514013" y="5416550"/>
          <p14:tracePt t="70495" x="10625138" y="5416550"/>
          <p14:tracePt t="70513" x="10750550" y="5400675"/>
          <p14:tracePt t="70523" x="10798175" y="5368925"/>
          <p14:tracePt t="70535" x="10829925" y="5273675"/>
          <p14:tracePt t="70541" x="10829925" y="5226050"/>
          <p14:tracePt t="70556" x="10829925" y="5116513"/>
          <p14:tracePt t="70567" x="10814050" y="5053013"/>
          <p14:tracePt t="70572" x="10814050" y="4989513"/>
          <p14:tracePt t="70577" x="10782300" y="4973638"/>
          <p14:tracePt t="70589" x="10718800" y="4878388"/>
          <p14:tracePt t="70598" x="10671175" y="4846638"/>
          <p14:tracePt t="70602" x="10641013" y="4814888"/>
          <p14:tracePt t="70613" x="10609263" y="4783138"/>
          <p14:tracePt t="70624" x="10514013" y="4767263"/>
          <p14:tracePt t="70648" x="10371138" y="4751388"/>
          <p14:tracePt t="70652" x="10323513" y="4751388"/>
          <p14:tracePt t="70661" x="10291763" y="4751388"/>
          <p14:tracePt t="70680" x="10212388" y="4751388"/>
          <p14:tracePt t="70697" x="10164763" y="4767263"/>
          <p14:tracePt t="70714" x="10133013" y="4799013"/>
          <p14:tracePt t="70733" x="10101263" y="4862513"/>
          <p14:tracePt t="70747" x="10101263" y="4957763"/>
          <p14:tracePt t="70751" x="10101263" y="5037138"/>
          <p14:tracePt t="70760" x="10117138" y="5162550"/>
          <p14:tracePt t="70779" x="10180638" y="5241925"/>
          <p14:tracePt t="70793" x="10244138" y="5337175"/>
          <p14:tracePt t="70796" x="10260013" y="5368925"/>
          <p14:tracePt t="70809" x="10323513" y="5416550"/>
          <p14:tracePt t="70825" x="10402888" y="5416550"/>
          <p14:tracePt t="70844" x="10545763" y="5432425"/>
          <p14:tracePt t="70853" x="10593388" y="5432425"/>
          <p14:tracePt t="70863" x="10641013" y="5432425"/>
          <p14:tracePt t="70866" x="10687050" y="5432425"/>
          <p14:tracePt t="70874" x="10734675" y="5432425"/>
          <p14:tracePt t="70880" x="10750550" y="5432425"/>
          <p14:tracePt t="70886" x="10766425" y="5416550"/>
          <p14:tracePt t="70892" x="10798175" y="5400675"/>
          <p14:tracePt t="70911" x="10829925" y="5353050"/>
          <p14:tracePt t="70915" x="10861675" y="5337175"/>
          <p14:tracePt t="70928" x="10893425" y="5257800"/>
          <p14:tracePt t="70945" x="10909300" y="5178425"/>
          <p14:tracePt t="70961" x="10909300" y="5021263"/>
          <p14:tracePt t="70982" x="10861675" y="4878388"/>
          <p14:tracePt t="70995" x="10845800" y="4862513"/>
          <p14:tracePt t="70998" x="10814050" y="4830763"/>
          <p14:tracePt t="71004" x="10798175" y="4799013"/>
          <p14:tracePt t="71012" x="10782300" y="4783138"/>
          <p14:tracePt t="71024" x="10718800" y="4751388"/>
          <p14:tracePt t="71042" x="10671175" y="4719638"/>
          <p14:tracePt t="71045" x="10641013" y="4719638"/>
          <p14:tracePt t="71058" x="10593388" y="4703763"/>
          <p14:tracePt t="71060" x="10577513" y="4703763"/>
          <p14:tracePt t="71074" x="10466388" y="4703763"/>
          <p14:tracePt t="71092" x="10371138" y="4767263"/>
          <p14:tracePt t="71116" x="10133013" y="4926013"/>
          <p14:tracePt t="71121" x="10101263" y="4989513"/>
          <p14:tracePt t="71128" x="10055225" y="5084763"/>
          <p14:tracePt t="71136" x="10023475" y="5162550"/>
          <p14:tracePt t="71143" x="9975850" y="5257800"/>
          <p14:tracePt t="71165" x="9959975" y="5400675"/>
          <p14:tracePt t="71169" x="9959975" y="5464175"/>
          <p14:tracePt t="71176" x="9975850" y="5511800"/>
          <p14:tracePt t="71198" x="10101263" y="5622925"/>
          <p14:tracePt t="71205" x="10148888" y="5654675"/>
          <p14:tracePt t="71214" x="10180638" y="5686425"/>
          <p14:tracePt t="71226" x="10228263" y="5718175"/>
          <p14:tracePt t="71232" x="10323513" y="5765800"/>
          <p14:tracePt t="71246" x="10371138" y="5781675"/>
          <p14:tracePt t="71259" x="10482263" y="5813425"/>
          <p14:tracePt t="71271" x="10593388" y="5813425"/>
          <p14:tracePt t="71286" x="10702925" y="5797550"/>
          <p14:tracePt t="71295" x="10798175" y="5765800"/>
          <p14:tracePt t="71304" x="10829925" y="5734050"/>
          <p14:tracePt t="71319" x="10893425" y="5670550"/>
          <p14:tracePt t="71325" x="10925175" y="5607050"/>
          <p14:tracePt t="71328" x="10941050" y="5559425"/>
          <p14:tracePt t="71350" x="10956925" y="5257800"/>
          <p14:tracePt t="71357" x="10956925" y="5194300"/>
          <p14:tracePt t="71365" x="10941050" y="5100638"/>
          <p14:tracePt t="71371" x="10909300" y="5021263"/>
          <p14:tracePt t="71380" x="10877550" y="4941888"/>
          <p14:tracePt t="71385" x="10861675" y="4910138"/>
          <p14:tracePt t="71394" x="10814050" y="4862513"/>
          <p14:tracePt t="71411" x="10702925" y="4767263"/>
          <p14:tracePt t="71430" x="10593388" y="4735513"/>
          <p14:tracePt t="71450" x="10450513" y="4735513"/>
          <p14:tracePt t="71452" x="10387013" y="4735513"/>
          <p14:tracePt t="71460" x="10323513" y="4735513"/>
          <p14:tracePt t="71485" x="10164763" y="4799013"/>
          <p14:tracePt t="71488" x="10117138" y="4814888"/>
          <p14:tracePt t="71494" x="10085388" y="4846638"/>
          <p14:tracePt t="71511" x="10007600" y="4926013"/>
          <p14:tracePt t="71537" x="9944100" y="5084763"/>
          <p14:tracePt t="71544" x="9912350" y="5210175"/>
          <p14:tracePt t="71553" x="9912350" y="5289550"/>
          <p14:tracePt t="71560" x="9912350" y="5353050"/>
          <p14:tracePt t="71574" x="9944100" y="5464175"/>
          <p14:tracePt t="71577" x="9959975" y="5495925"/>
          <p14:tracePt t="71594" x="10023475" y="5591175"/>
          <p14:tracePt t="71612" x="10101263" y="5654675"/>
          <p14:tracePt t="71624" x="10164763" y="5686425"/>
          <p14:tracePt t="71636" x="10212388" y="5686425"/>
          <p14:tracePt t="71646" x="10244138" y="5686425"/>
          <p14:tracePt t="71651" x="10275888" y="5686425"/>
          <p14:tracePt t="71663" x="10339388" y="5670550"/>
          <p14:tracePt t="71670" x="10387013" y="5638800"/>
          <p14:tracePt t="71677" x="10418763" y="5591175"/>
          <p14:tracePt t="71685" x="10450513" y="5527675"/>
          <p14:tracePt t="71692" x="10482263" y="5432425"/>
          <p14:tracePt t="71702" x="10514013" y="5273675"/>
          <p14:tracePt t="71709" x="10529888" y="5210175"/>
          <p14:tracePt t="71715" x="10529888" y="5178425"/>
          <p14:tracePt t="71732" x="10514013" y="5100638"/>
          <p14:tracePt t="71754" x="10482263" y="4989513"/>
          <p14:tracePt t="71759" x="10466388" y="4989513"/>
          <p14:tracePt t="71763" x="10434638" y="4957763"/>
          <p14:tracePt t="71782" x="10418763" y="4926013"/>
          <p14:tracePt t="71787" x="10402888" y="4910138"/>
          <p14:tracePt t="71791" x="10371138" y="4894263"/>
          <p14:tracePt t="71810" x="10355263" y="4878388"/>
          <p14:tracePt t="71813" x="10339388" y="4878388"/>
          <p14:tracePt t="71824" x="10307638" y="4862513"/>
          <p14:tracePt t="71827" x="10291763" y="4862513"/>
          <p14:tracePt t="71843" x="10244138" y="4862513"/>
          <p14:tracePt t="71853" x="10228263" y="4862513"/>
          <p14:tracePt t="71866" x="10180638" y="4878388"/>
          <p14:tracePt t="71871" x="10164763" y="4878388"/>
          <p14:tracePt t="71883" x="10133013" y="4926013"/>
          <p14:tracePt t="71899" x="10117138" y="4973638"/>
          <p14:tracePt t="71903" x="10101263" y="5005388"/>
          <p14:tracePt t="71912" x="10085388" y="5053013"/>
          <p14:tracePt t="71931" x="10085388" y="5210175"/>
          <p14:tracePt t="71948" x="10085388" y="5289550"/>
          <p14:tracePt t="71951" x="10085388" y="5337175"/>
          <p14:tracePt t="71964" x="10117138" y="5368925"/>
          <p14:tracePt t="71980" x="10133013" y="5400675"/>
          <p14:tracePt t="71997" x="10196513" y="5432425"/>
          <p14:tracePt t="72016" x="10291763" y="5448300"/>
          <p14:tracePt t="72020" x="10323513" y="5448300"/>
          <p14:tracePt t="72028" x="10371138" y="5448300"/>
          <p14:tracePt t="72040" x="10482263" y="5416550"/>
          <p14:tracePt t="72058" x="10545763" y="5384800"/>
          <p14:tracePt t="72061" x="10593388" y="5368925"/>
          <p14:tracePt t="72076" x="10656888" y="5321300"/>
          <p14:tracePt t="72091" x="10702925" y="5273675"/>
          <p14:tracePt t="72110" x="10734675" y="5210175"/>
          <p14:tracePt t="72119" x="10750550" y="5194300"/>
          <p14:tracePt t="72128" x="10766425" y="5162550"/>
          <p14:tracePt t="72131" x="10766425" y="5132388"/>
          <p14:tracePt t="72138" x="10766425" y="5100638"/>
          <p14:tracePt t="72144" x="10766425" y="5068888"/>
          <p14:tracePt t="72163" x="10750550" y="5021263"/>
          <p14:tracePt t="72176" x="10734675" y="4973638"/>
          <p14:tracePt t="72194" x="10702925" y="4926013"/>
          <p14:tracePt t="72220" x="10671175" y="4910138"/>
          <p14:tracePt t="72227" x="10641013" y="4910138"/>
          <p14:tracePt t="72234" x="10625138" y="4894263"/>
          <p14:tracePt t="72243" x="10609263" y="4894263"/>
          <p14:tracePt t="72263" x="10561638" y="4894263"/>
          <p14:tracePt t="72277" x="10529888" y="4894263"/>
          <p14:tracePt t="72292" x="10498138" y="4910138"/>
          <p14:tracePt t="72308" x="10418763" y="4957763"/>
          <p14:tracePt t="72311" x="10371138" y="4989513"/>
          <p14:tracePt t="72326" x="10307638" y="5084763"/>
          <p14:tracePt t="72341" x="10228263" y="5146675"/>
          <p14:tracePt t="72345" x="10196513" y="5194300"/>
          <p14:tracePt t="72359" x="10164763" y="5241925"/>
          <p14:tracePt t="72368" x="10148888" y="5273675"/>
          <p14:tracePt t="72378" x="10148888" y="5305425"/>
          <p14:tracePt t="72385" x="10148888" y="5337175"/>
          <p14:tracePt t="72393" x="10148888" y="5353050"/>
          <p14:tracePt t="72401" x="10164763" y="5432425"/>
          <p14:tracePt t="72411" x="10212388" y="5480050"/>
          <p14:tracePt t="72429" x="10355263" y="5543550"/>
          <p14:tracePt t="72450" x="10577513" y="5559425"/>
          <p14:tracePt t="72460" x="10656888" y="5559425"/>
          <p14:tracePt t="72463" x="10750550" y="5559425"/>
          <p14:tracePt t="72468" x="10814050" y="5527675"/>
          <p14:tracePt t="72476" x="10845800" y="5511800"/>
          <p14:tracePt t="72494" x="10925175" y="5464175"/>
          <p14:tracePt t="72504" x="10972800" y="5432425"/>
          <p14:tracePt t="72514" x="11020425" y="5337175"/>
          <p14:tracePt t="72520" x="11020425" y="5289550"/>
          <p14:tracePt t="72525" x="11020425" y="5210175"/>
          <p14:tracePt t="72534" x="11020425" y="5178425"/>
          <p14:tracePt t="72542" x="11004550" y="5116513"/>
          <p14:tracePt t="72557" x="10941050" y="4973638"/>
          <p14:tracePt t="72561" x="10893425" y="4926013"/>
          <p14:tracePt t="72583" x="10766425" y="4862513"/>
          <p14:tracePt t="72589" x="10750550" y="4830763"/>
          <p14:tracePt t="72594" x="10718800" y="4814888"/>
          <p14:tracePt t="72607" x="10687050" y="4814888"/>
          <p14:tracePt t="72610" x="10641013" y="4799013"/>
          <p14:tracePt t="72621" x="10609263" y="4783138"/>
          <p14:tracePt t="72637" x="10577513" y="4783138"/>
          <p14:tracePt t="72645" x="10545763" y="4783138"/>
          <p14:tracePt t="72667" x="10482263" y="4783138"/>
          <p14:tracePt t="72670" x="10450513" y="4783138"/>
          <p14:tracePt t="72676" x="10434638" y="4799013"/>
          <p14:tracePt t="72699" x="10371138" y="4830763"/>
          <p14:tracePt t="72708" x="10355263" y="4862513"/>
          <p14:tracePt t="72733" x="10323513" y="4957763"/>
          <p14:tracePt t="72744" x="10323513" y="4973638"/>
          <p14:tracePt t="72747" x="10323513" y="5005388"/>
          <p14:tracePt t="72761" x="10371138" y="5084763"/>
          <p14:tracePt t="72773" x="10418763" y="5132388"/>
          <p14:tracePt t="72780" x="10450513" y="5162550"/>
          <p14:tracePt t="72782" x="10498138" y="5210175"/>
          <p14:tracePt t="72791" x="10577513" y="5257800"/>
          <p14:tracePt t="72794" x="10641013" y="5289550"/>
          <p14:tracePt t="72810" x="10718800" y="5337175"/>
          <p14:tracePt t="72830" x="10814050" y="5353050"/>
          <p14:tracePt t="72837" x="10845800" y="5353050"/>
          <p14:tracePt t="72843" x="10893425" y="5337175"/>
          <p14:tracePt t="72860" x="10956925" y="5273675"/>
          <p14:tracePt t="72877" x="10988675" y="5178425"/>
          <p14:tracePt t="72884" x="11020425" y="5100638"/>
          <p14:tracePt t="72891" x="11020425" y="5053013"/>
          <p14:tracePt t="72915" x="11004550" y="4894263"/>
          <p14:tracePt t="72927" x="10956925" y="4799013"/>
          <p14:tracePt t="72950" x="10845800" y="4703763"/>
          <p14:tracePt t="72962" x="10766425" y="4656138"/>
          <p14:tracePt t="72981" x="10687050" y="4656138"/>
          <p14:tracePt t="72984" x="10641013" y="4656138"/>
          <p14:tracePt t="72990" x="10609263" y="4656138"/>
          <p14:tracePt t="72995" x="10561638" y="4672013"/>
          <p14:tracePt t="73018" x="10387013" y="4751388"/>
          <p14:tracePt t="73023" x="10339388" y="4783138"/>
          <p14:tracePt t="73029" x="10291763" y="4830763"/>
          <p14:tracePt t="73039" x="10228263" y="4894263"/>
          <p14:tracePt t="73059" x="10101263" y="5116513"/>
          <p14:tracePt t="73075" x="10085388" y="5241925"/>
          <p14:tracePt t="73078" x="10085388" y="5273675"/>
          <p14:tracePt t="73093" x="10117138" y="5368925"/>
          <p14:tracePt t="73108" x="10212388" y="5448300"/>
          <p14:tracePt t="73123" x="10339388" y="5511800"/>
          <p14:tracePt t="73151" x="10593388" y="5575300"/>
          <p14:tracePt t="73160" x="10656888" y="5591175"/>
          <p14:tracePt t="73169" x="10702925" y="5591175"/>
          <p14:tracePt t="73182" x="10750550" y="5591175"/>
          <p14:tracePt t="73198" x="10782300" y="5591175"/>
          <p14:tracePt t="73203" x="10798175" y="5591175"/>
          <p14:tracePt t="73214" x="10814050" y="5591175"/>
          <p14:tracePt t="73224" x="10829925" y="5591175"/>
          <p14:tracePt t="73233" x="10861675" y="5575300"/>
          <p14:tracePt t="73249" x="10909300" y="5480050"/>
          <p14:tracePt t="73264" x="10941050" y="5353050"/>
          <p14:tracePt t="73281" x="10925175" y="5146675"/>
          <p14:tracePt t="73295" x="10909300" y="5068888"/>
          <p14:tracePt t="73309" x="10877550" y="4989513"/>
          <p14:tracePt t="73322" x="10845800" y="4941888"/>
          <p14:tracePt t="73329" x="10829925" y="4926013"/>
          <p14:tracePt t="73341" x="10798175" y="4910138"/>
          <p14:tracePt t="73354" x="10782300" y="4894263"/>
          <p14:tracePt t="73359" x="10782300" y="4878388"/>
          <p14:tracePt t="73361" x="10750550" y="4878388"/>
          <p14:tracePt t="73371" x="10750550" y="4862513"/>
          <p14:tracePt t="73378" x="10734675" y="4862513"/>
          <p14:tracePt t="73395" x="10702925" y="4862513"/>
          <p14:tracePt t="73398" x="10687050" y="4862513"/>
          <p14:tracePt t="73408" x="10671175" y="4862513"/>
          <p14:tracePt t="73410" x="10656888" y="4862513"/>
          <p14:tracePt t="73430" x="10641013" y="4862513"/>
          <p14:tracePt t="73440" x="10625138" y="4862513"/>
          <p14:tracePt t="73465" x="10593388" y="4894263"/>
          <p14:tracePt t="73482" x="10577513" y="4926013"/>
          <p14:tracePt t="73488" x="10561638" y="4957763"/>
          <p14:tracePt t="73493" x="10561638" y="4973638"/>
          <p14:tracePt t="73505" x="10545763" y="4989513"/>
          <p14:tracePt t="73515" x="10545763" y="5084763"/>
          <p14:tracePt t="73528" x="10545763" y="5146675"/>
          <p14:tracePt t="73543" x="10593388" y="5210175"/>
          <p14:tracePt t="73559" x="10609263" y="5273675"/>
          <p14:tracePt t="73576" x="10750550" y="5337175"/>
          <p14:tracePt t="73592" x="10829925" y="5353050"/>
          <p14:tracePt t="73608" x="10909300" y="5353050"/>
          <p14:tracePt t="73614" x="10941050" y="5353050"/>
          <p14:tracePt t="73618" x="10972800" y="5353050"/>
          <p14:tracePt t="73625" x="10972800" y="5337175"/>
          <p14:tracePt t="73639" x="11020425" y="5321300"/>
          <p14:tracePt t="73667" x="11052175" y="5289550"/>
          <p14:tracePt t="73681" x="11068050" y="5241925"/>
          <p14:tracePt t="73693" x="11068050" y="5210175"/>
          <p14:tracePt t="73720" x="11052175" y="5132388"/>
          <p14:tracePt t="73723" x="11036300" y="5084763"/>
          <p14:tracePt t="73729" x="11004550" y="5053013"/>
          <p14:tracePt t="73755" x="10861675" y="4941888"/>
          <p14:tracePt t="73759" x="10814050" y="4926013"/>
          <p14:tracePt t="73772" x="10734675" y="4878388"/>
          <p14:tracePt t="73778" x="10687050" y="4862513"/>
          <p14:tracePt t="73787" x="10625138" y="4830763"/>
          <p14:tracePt t="73792" x="10577513" y="4830763"/>
          <p14:tracePt t="73806" x="10482263" y="4799013"/>
          <p14:tracePt t="73827" x="10355263" y="4783138"/>
          <p14:tracePt t="73835" x="10323513" y="4783138"/>
          <p14:tracePt t="73841" x="10291763" y="4783138"/>
          <p14:tracePt t="73858" x="10228263" y="4783138"/>
          <p14:tracePt t="73867" x="10196513" y="4783138"/>
          <p14:tracePt t="73874" x="10164763" y="4783138"/>
          <p14:tracePt t="73889" x="10117138" y="4783138"/>
          <p14:tracePt t="73898" x="10085388" y="4783138"/>
          <p14:tracePt t="73902" x="10055225" y="4783138"/>
          <p14:tracePt t="73916" x="10007600" y="4783138"/>
          <p14:tracePt t="73930" x="9959975" y="4799013"/>
          <p14:tracePt t="73956" x="9912350" y="4814888"/>
          <p14:tracePt t="73970" x="9896475" y="4830763"/>
          <p14:tracePt t="73989" x="9864725" y="4846638"/>
          <p14:tracePt t="74010" x="9848850" y="4862513"/>
          <p14:tracePt t="74024" x="9848850" y="4878388"/>
          <p14:tracePt t="74027" x="9832975" y="4894263"/>
          <p14:tracePt t="74039" x="9832975" y="4910138"/>
          <p14:tracePt t="74056" x="9832975" y="4941888"/>
          <p14:tracePt t="74076" x="9832975" y="4989513"/>
          <p14:tracePt t="74091" x="9832975" y="5037138"/>
          <p14:tracePt t="74107" x="9832975" y="5068888"/>
          <p14:tracePt t="74111" x="9832975" y="5084763"/>
          <p14:tracePt t="74132" x="9832975" y="5116513"/>
          <p14:tracePt t="74141" x="9848850" y="5132388"/>
          <p14:tracePt t="74164" x="9896475" y="5178425"/>
          <p14:tracePt t="74180" x="9896475" y="5210175"/>
          <p14:tracePt t="74196" x="9928225" y="5241925"/>
          <p14:tracePt t="74200" x="9944100" y="5257800"/>
          <p14:tracePt t="74220" x="9959975" y="5273675"/>
          <p14:tracePt t="74234" x="9975850" y="5289550"/>
          <p14:tracePt t="74247" x="9991725" y="5289550"/>
          <p14:tracePt t="74258" x="10007600" y="5289550"/>
          <p14:tracePt t="74262" x="10023475" y="5289550"/>
          <p14:tracePt t="74281" x="10039350" y="5289550"/>
          <p14:tracePt t="74289" x="10055225" y="5289550"/>
          <p14:tracePt t="74309" x="10085388" y="5289550"/>
          <p14:tracePt t="74327" x="10117138" y="5273675"/>
          <p14:tracePt t="74340" x="10148888" y="5257800"/>
          <p14:tracePt t="74344" x="10148888" y="5241925"/>
          <p14:tracePt t="74359" x="10180638" y="5226050"/>
          <p14:tracePt t="74368" x="10196513" y="5226050"/>
          <p14:tracePt t="74373" x="10228263" y="5210175"/>
          <p14:tracePt t="74382" x="10228263" y="5194300"/>
          <p14:tracePt t="74389" x="10244138" y="5178425"/>
          <p14:tracePt t="74416" x="10307638" y="5146675"/>
          <p14:tracePt t="74421" x="10323513" y="5146675"/>
          <p14:tracePt t="74434" x="10339388" y="5146675"/>
          <p14:tracePt t="74445" x="10355263" y="5146675"/>
          <p14:tracePt t="74463" x="10387013" y="5146675"/>
          <p14:tracePt t="74476" x="10402888" y="5146675"/>
          <p14:tracePt t="74497" x="10402888" y="5132388"/>
          <p14:tracePt t="74512" x="10418763" y="5132388"/>
          <p14:tracePt t="74517" x="10434638" y="5116513"/>
          <p14:tracePt t="74527" x="10434638" y="5100638"/>
          <p14:tracePt t="74550" x="10434638" y="5053013"/>
          <p14:tracePt t="74561" x="10434638" y="4989513"/>
          <p14:tracePt t="74567" x="10434638" y="4973638"/>
          <p14:tracePt t="74574" x="10434638" y="4941888"/>
          <p14:tracePt t="74586" x="10434638" y="4910138"/>
          <p14:tracePt t="74590" x="10434638" y="4878388"/>
          <p14:tracePt t="74600" x="10434638" y="4830763"/>
          <p14:tracePt t="74607" x="10434638" y="4767263"/>
          <p14:tracePt t="74617" x="10434638" y="4735513"/>
          <p14:tracePt t="74622" x="10434638" y="4703763"/>
          <p14:tracePt t="74648" x="10355263" y="4592638"/>
          <p14:tracePt t="74664" x="10291763" y="4545013"/>
          <p14:tracePt t="74668" x="10228263" y="4529138"/>
          <p14:tracePt t="74679" x="10164763" y="4529138"/>
          <p14:tracePt t="74700" x="9975850" y="4576763"/>
          <p14:tracePt t="74709" x="9928225" y="4592638"/>
          <p14:tracePt t="74713" x="9880600" y="4624388"/>
          <p14:tracePt t="74718" x="9832975" y="4656138"/>
          <p14:tracePt t="74724" x="9801225" y="4672013"/>
          <p14:tracePt t="74754" x="9721850" y="4751388"/>
          <p14:tracePt t="74759" x="9705975" y="4767263"/>
          <p14:tracePt t="74767" x="9690100" y="4783138"/>
          <p14:tracePt t="74774" x="9690100" y="4799013"/>
          <p14:tracePt t="74806" x="9658350" y="4926013"/>
          <p14:tracePt t="74818" x="9658350" y="4973638"/>
          <p14:tracePt t="74826" x="9674225" y="5021263"/>
          <p14:tracePt t="74829" x="9690100" y="5068888"/>
          <p14:tracePt t="74843" x="9769475" y="5162550"/>
          <p14:tracePt t="74852" x="9832975" y="5178425"/>
          <p14:tracePt t="74858" x="9896475" y="5210175"/>
          <p14:tracePt t="74862" x="10007600" y="5241925"/>
          <p14:tracePt t="74877" x="10180638" y="5273675"/>
          <p14:tracePt t="74882" x="10228263" y="5273675"/>
          <p14:tracePt t="74896" x="10291763" y="5273675"/>
          <p14:tracePt t="74898" x="10339388" y="5273675"/>
          <p14:tracePt t="74907" x="10387013" y="5257800"/>
          <p14:tracePt t="74930" x="10482263" y="5226050"/>
          <p14:tracePt t="74934" x="10529888" y="5210175"/>
          <p14:tracePt t="74943" x="10529888" y="5178425"/>
          <p14:tracePt t="74966" x="10593388" y="5084763"/>
          <p14:tracePt t="74969" x="10593388" y="5037138"/>
          <p14:tracePt t="74973" x="10609263" y="4989513"/>
          <p14:tracePt t="74986" x="10609263" y="4957763"/>
          <p14:tracePt t="74994" x="10609263" y="4846638"/>
          <p14:tracePt t="75008" x="10593388" y="4735513"/>
          <p14:tracePt t="75014" x="10577513" y="4687888"/>
          <p14:tracePt t="75023" x="10561638" y="4640263"/>
          <p14:tracePt t="75045" x="10482263" y="4513263"/>
          <p14:tracePt t="75053" x="10434638" y="4481513"/>
          <p14:tracePt t="75057" x="10402888" y="4465638"/>
          <p14:tracePt t="75066" x="10355263" y="4435475"/>
          <p14:tracePt t="75072" x="10323513" y="4435475"/>
          <p14:tracePt t="75093" x="10148888" y="4419600"/>
          <p14:tracePt t="75108" x="10055225" y="4419600"/>
          <p14:tracePt t="75118" x="10023475" y="4419600"/>
          <p14:tracePt t="75124" x="10007600" y="4419600"/>
          <p14:tracePt t="75127" x="9959975" y="4419600"/>
          <p14:tracePt t="75133" x="9928225" y="4435475"/>
          <p14:tracePt t="75146" x="9896475" y="4451350"/>
          <p14:tracePt t="75160" x="9864725" y="4465638"/>
          <p14:tracePt t="75174" x="9817100" y="4513263"/>
          <p14:tracePt t="75180" x="9801225" y="4529138"/>
          <p14:tracePt t="75192" x="9801225" y="4560888"/>
          <p14:tracePt t="75195" x="9785350" y="4592638"/>
          <p14:tracePt t="75206" x="9769475" y="4608513"/>
          <p14:tracePt t="75209" x="9753600" y="4640263"/>
          <p14:tracePt t="75242" x="9737725" y="4814888"/>
          <p14:tracePt t="75250" x="9737725" y="4878388"/>
          <p14:tracePt t="75260" x="9737725" y="4910138"/>
          <p14:tracePt t="75298" x="9817100" y="5053013"/>
          <p14:tracePt t="75302" x="9880600" y="5053013"/>
          <p14:tracePt t="75310" x="9944100" y="5100638"/>
          <p14:tracePt t="75314" x="10023475" y="5100638"/>
          <p14:tracePt t="75331" x="10148888" y="5100638"/>
          <p14:tracePt t="75334" x="10212388" y="5100638"/>
          <p14:tracePt t="75341" x="10260013" y="5084763"/>
          <p14:tracePt t="75366" x="10355263" y="5053013"/>
          <p14:tracePt t="75371" x="10355263" y="5037138"/>
          <p14:tracePt t="75381" x="10402888" y="5021263"/>
          <p14:tracePt t="75390" x="10402888" y="5005388"/>
          <p14:tracePt t="75397" x="10418763" y="4989513"/>
          <p14:tracePt t="75411" x="10434638" y="4957763"/>
          <p14:tracePt t="75417" x="10450513" y="4926013"/>
          <p14:tracePt t="75429" x="10450513" y="4894263"/>
          <p14:tracePt t="75442" x="10450513" y="4878388"/>
          <p14:tracePt t="75444" x="10450513" y="4862513"/>
          <p14:tracePt t="75456" x="10450513" y="4830763"/>
          <p14:tracePt t="75478" x="10387013" y="4719638"/>
          <p14:tracePt t="75496" x="10307638" y="4656138"/>
          <p14:tracePt t="75500" x="10275888" y="4624388"/>
          <p14:tracePt t="75507" x="10228263" y="4608513"/>
          <p14:tracePt t="75528" x="10101263" y="4545013"/>
          <p14:tracePt t="75545" x="10007600" y="4545013"/>
          <p14:tracePt t="75556" x="9944100" y="4545013"/>
          <p14:tracePt t="75576" x="9832975" y="4592638"/>
          <p14:tracePt t="75590" x="9769475" y="4656138"/>
          <p14:tracePt t="75609" x="9705975" y="4719638"/>
          <p14:tracePt t="75617" x="9690100" y="4735513"/>
          <p14:tracePt t="75625" x="9690100" y="4751388"/>
          <p14:tracePt t="75635" x="9674225" y="4783138"/>
          <p14:tracePt t="75644" x="9658350" y="4799013"/>
          <p14:tracePt t="75647" x="9642475" y="4830763"/>
          <p14:tracePt t="75662" x="9642475" y="4878388"/>
          <p14:tracePt t="75667" x="9642475" y="4926013"/>
          <p14:tracePt t="75674" x="9642475" y="4941888"/>
          <p14:tracePt t="75694" x="9690100" y="5037138"/>
          <p14:tracePt t="75715" x="9785350" y="5132388"/>
          <p14:tracePt t="75725" x="9832975" y="5146675"/>
          <p14:tracePt t="75728" x="9912350" y="5162550"/>
          <p14:tracePt t="75748" x="10069513" y="5162550"/>
          <p14:tracePt t="75754" x="10117138" y="5162550"/>
          <p14:tracePt t="75762" x="10164763" y="5162550"/>
          <p14:tracePt t="75774" x="10196513" y="5162550"/>
          <p14:tracePt t="75790" x="10228263" y="5146675"/>
          <p14:tracePt t="75806" x="10244138" y="5116513"/>
          <p14:tracePt t="75826" x="10244138" y="5068888"/>
          <p14:tracePt t="75839" x="10180638" y="5005388"/>
          <p14:tracePt t="75859" x="10039350" y="4910138"/>
          <p14:tracePt t="75867" x="9991725" y="4894263"/>
          <p14:tracePt t="75874" x="9944100" y="4878388"/>
          <p14:tracePt t="75884" x="9912350" y="4878388"/>
          <p14:tracePt t="75894" x="9848850" y="4878388"/>
          <p14:tracePt t="75909" x="9817100" y="4862513"/>
          <p14:tracePt t="75930" x="9785350" y="4862513"/>
          <p14:tracePt t="75934" x="9769475" y="4862513"/>
          <p14:tracePt t="75943" x="9753600" y="4862513"/>
          <p14:tracePt t="75963" x="9721850" y="4862513"/>
          <p14:tracePt t="75977" x="9705975" y="4878388"/>
          <p14:tracePt t="75998" x="9690100" y="4926013"/>
          <p14:tracePt t="76011" x="9674225" y="4941888"/>
          <p14:tracePt t="76026" x="9674225" y="4957763"/>
          <p14:tracePt t="76041" x="9674225" y="4973638"/>
          <p14:tracePt t="76067" x="9690100" y="4989513"/>
          <p14:tracePt t="76084" x="9705975" y="5005388"/>
          <p14:tracePt t="76089" x="9721850" y="5005388"/>
          <p14:tracePt t="76093" x="9753600" y="5005388"/>
          <p14:tracePt t="76103" x="9801225" y="5005388"/>
          <p14:tracePt t="76107" x="9848850" y="5005388"/>
          <p14:tracePt t="76122" x="9944100" y="5005388"/>
          <p14:tracePt t="76146" x="10039350" y="4957763"/>
          <p14:tracePt t="76152" x="10085388" y="4941888"/>
          <p14:tracePt t="76164" x="10117138" y="4926013"/>
          <p14:tracePt t="76177" x="10148888" y="4894263"/>
          <p14:tracePt t="76196" x="10180638" y="4862513"/>
          <p14:tracePt t="76212" x="10180638" y="4799013"/>
          <p14:tracePt t="76228" x="10180638" y="4767263"/>
          <p14:tracePt t="76247" x="10133013" y="4735513"/>
          <p14:tracePt t="76255" x="10133013" y="4719638"/>
          <p14:tracePt t="76261" x="10101263" y="4719638"/>
          <p14:tracePt t="76273" x="10069513" y="4703763"/>
          <p14:tracePt t="76280" x="10055225" y="4703763"/>
          <p14:tracePt t="76293" x="10039350" y="4703763"/>
          <p14:tracePt t="76308" x="10007600" y="4703763"/>
          <p14:tracePt t="76324" x="9991725" y="4703763"/>
          <p14:tracePt t="76340" x="9959975" y="4703763"/>
          <p14:tracePt t="76367" x="9944100" y="4703763"/>
          <p14:tracePt t="76384" x="9928225" y="4703763"/>
          <p14:tracePt t="76398" x="9928225" y="4719638"/>
          <p14:tracePt t="77235" x="9896475" y="4894263"/>
          <p14:tracePt t="77254" x="9880600" y="5021263"/>
          <p14:tracePt t="77271" x="9880600" y="5084763"/>
          <p14:tracePt t="77292" x="9912350" y="5146675"/>
          <p14:tracePt t="77304" x="9944100" y="5194300"/>
          <p14:tracePt t="77313" x="10055225" y="5241925"/>
          <p14:tracePt t="77332" x="10180638" y="5257800"/>
          <p14:tracePt t="77336" x="10244138" y="5257800"/>
          <p14:tracePt t="77342" x="10291763" y="5257800"/>
          <p14:tracePt t="77346" x="10339388" y="5241925"/>
          <p14:tracePt t="77373" x="10466388" y="5162550"/>
          <p14:tracePt t="77382" x="10529888" y="5116513"/>
          <p14:tracePt t="77389" x="10561638" y="5068888"/>
          <p14:tracePt t="77408" x="10593388" y="5005388"/>
          <p14:tracePt t="77415" x="10625138" y="4878388"/>
          <p14:tracePt t="77428" x="10625138" y="4799013"/>
          <p14:tracePt t="77440" x="10577513" y="4624388"/>
          <p14:tracePt t="77458" x="10498138" y="4371975"/>
          <p14:tracePt t="77477" x="10387013" y="4149725"/>
          <p14:tracePt t="77486" x="10291763" y="4070350"/>
          <p14:tracePt t="77493" x="10244138" y="4038600"/>
          <p14:tracePt t="77505" x="10196513" y="4038600"/>
          <p14:tracePt t="77513" x="10085388" y="4038600"/>
          <p14:tracePt t="77528" x="9991725" y="4054475"/>
          <p14:tracePt t="77539" x="9944100" y="4070350"/>
          <p14:tracePt t="77544" x="9896475" y="4102100"/>
          <p14:tracePt t="77558" x="9801225" y="4181475"/>
          <p14:tracePt t="77567" x="9753600" y="4260850"/>
          <p14:tracePt t="77571" x="9705975" y="4308475"/>
          <p14:tracePt t="77575" x="9658350" y="4356100"/>
          <p14:tracePt t="77586" x="9626600" y="4387850"/>
          <p14:tracePt t="77603" x="9594850" y="4513263"/>
          <p14:tracePt t="77611" x="9594850" y="4529138"/>
          <p14:tracePt t="77616" x="9594850" y="4560888"/>
          <p14:tracePt t="77622" x="9594850" y="4576763"/>
          <p14:tracePt t="77648" x="9690100" y="4719638"/>
          <p14:tracePt t="77652" x="9737725" y="4783138"/>
          <p14:tracePt t="77662" x="9832975" y="4878388"/>
          <p14:tracePt t="77667" x="9959975" y="4989513"/>
          <p14:tracePt t="77677" x="10339388" y="5132388"/>
          <p14:tracePt t="77696" x="10625138" y="5210175"/>
          <p14:tracePt t="77699" x="10718800" y="5210175"/>
          <p14:tracePt t="77713" x="10877550" y="5210175"/>
          <p14:tracePt t="77725" x="11004550" y="5146675"/>
          <p14:tracePt t="77747" x="11147425" y="5005388"/>
          <p14:tracePt t="77755" x="11163300" y="4941888"/>
          <p14:tracePt t="77779" x="11195050" y="4656138"/>
          <p14:tracePt t="77782" x="11179175" y="4592638"/>
          <p14:tracePt t="77790" x="11131550" y="4481513"/>
          <p14:tracePt t="77813" x="10909300" y="4149725"/>
          <p14:tracePt t="77826" x="10609263" y="3990975"/>
          <p14:tracePt t="77837" x="10212388" y="3943350"/>
          <p14:tracePt t="77852" x="9832975" y="4006850"/>
          <p14:tracePt t="77858" x="9690100" y="4070350"/>
          <p14:tracePt t="77867" x="9547225" y="4149725"/>
          <p14:tracePt t="77881" x="9294813" y="4324350"/>
          <p14:tracePt t="77890" x="9215438" y="4387850"/>
          <p14:tracePt t="77900" x="9104313" y="4481513"/>
          <p14:tracePt t="77907" x="9056688" y="4513263"/>
          <p14:tracePt t="77915" x="9040813" y="4560888"/>
          <p14:tracePt t="77925" x="9009063" y="4576763"/>
          <p14:tracePt t="77929" x="9009063" y="4624388"/>
          <p14:tracePt t="77939" x="9009063" y="4640263"/>
          <p14:tracePt t="77945" x="9009063" y="4687888"/>
          <p14:tracePt t="77948" x="9009063" y="4735513"/>
          <p14:tracePt t="77957" x="9009063" y="4767263"/>
          <p14:tracePt t="77962" x="9072563" y="4830763"/>
          <p14:tracePt t="77979" x="9215438" y="4973638"/>
          <p14:tracePt t="77982" x="9326563" y="5053013"/>
          <p14:tracePt t="77996" x="9421813" y="5132388"/>
          <p14:tracePt t="77999" x="9563100" y="5194300"/>
          <p14:tracePt t="78012" x="9817100" y="5289550"/>
          <p14:tracePt t="78016" x="9959975" y="5321300"/>
          <p14:tracePt t="78024" x="10085388" y="5321300"/>
          <p14:tracePt t="78041" x="10275888" y="5321300"/>
          <p14:tracePt t="78043" x="10339388" y="5321300"/>
          <p14:tracePt t="78057" x="10450513" y="5273675"/>
          <p14:tracePt t="78076" x="10545763" y="5194300"/>
          <p14:tracePt t="78078" x="10561638" y="5146675"/>
          <p14:tracePt t="78088" x="10593388" y="5100638"/>
          <p14:tracePt t="78116" x="10671175" y="4894263"/>
          <p14:tracePt t="78121" x="10671175" y="4846638"/>
          <p14:tracePt t="78131" x="10671175" y="4814888"/>
          <p14:tracePt t="78137" x="10671175" y="4767263"/>
          <p14:tracePt t="78165" x="10561638" y="4672013"/>
          <p14:tracePt t="78171" x="10498138" y="4640263"/>
          <p14:tracePt t="78178" x="10434638" y="4608513"/>
          <p14:tracePt t="78184" x="10371138" y="4592638"/>
          <p14:tracePt t="78195" x="10260013" y="4576763"/>
          <p14:tracePt t="78206" x="10212388" y="4576763"/>
          <p14:tracePt t="78228" x="10085388" y="4576763"/>
          <p14:tracePt t="78250" x="9991725" y="4576763"/>
          <p14:tracePt t="78262" x="9912350" y="4656138"/>
          <p14:tracePt t="78267" x="9880600" y="4703763"/>
          <p14:tracePt t="78278" x="9848850" y="4767263"/>
          <p14:tracePt t="78294" x="9769475" y="5005388"/>
          <p14:tracePt t="78310" x="9753600" y="5132388"/>
          <p14:tracePt t="78314" x="9753600" y="5178425"/>
          <p14:tracePt t="78328" x="9753600" y="5273675"/>
          <p14:tracePt t="78338" x="9785350" y="5305425"/>
          <p14:tracePt t="78341" x="9832975" y="5337175"/>
          <p14:tracePt t="78362" x="9912350" y="5384800"/>
          <p14:tracePt t="78369" x="10023475" y="5416550"/>
          <p14:tracePt t="78380" x="10085388" y="5416550"/>
          <p14:tracePt t="78384" x="10133013" y="5416550"/>
          <p14:tracePt t="78389" x="10164763" y="5416550"/>
          <p14:tracePt t="78408" x="10212388" y="5416550"/>
          <p14:tracePt t="78767" x="10007600" y="6129338"/>
          <p14:tracePt t="78783" x="9326563" y="6794500"/>
          <p14:tracePt t="78896" x="3800475" y="6667500"/>
          <p14:tracePt t="78903" x="3641725" y="6430963"/>
          <p14:tracePt t="78915" x="3594100" y="6272213"/>
          <p14:tracePt t="78920" x="3530600" y="6145213"/>
          <p14:tracePt t="78925" x="3514725" y="6018213"/>
          <p14:tracePt t="78940" x="3498850" y="5765800"/>
          <p14:tracePt t="78944" x="3498850" y="5734050"/>
          <p14:tracePt t="78965" x="3530600" y="5607050"/>
          <p14:tracePt t="78967" x="3562350" y="5543550"/>
          <p14:tracePt t="78976" x="3594100" y="5480050"/>
          <p14:tracePt t="78993" x="3863975" y="5210175"/>
          <p14:tracePt t="79015" x="4529138" y="4878388"/>
          <p14:tracePt t="79020" x="4908550" y="4767263"/>
          <p14:tracePt t="79027" x="5272088" y="4687888"/>
          <p14:tracePt t="79046" x="6302375" y="4560888"/>
          <p14:tracePt t="79056" x="6538913" y="4560888"/>
          <p14:tracePt t="79077" x="7331075" y="4656138"/>
          <p14:tracePt t="79082" x="7553325" y="4719638"/>
          <p14:tracePt t="79092" x="7773988" y="4799013"/>
          <p14:tracePt t="79106" x="8154988" y="5021263"/>
          <p14:tracePt t="79131" x="8945563" y="5448300"/>
          <p14:tracePt t="79149" x="9104313" y="5559425"/>
          <p14:tracePt t="79153" x="9151938" y="5591175"/>
          <p14:tracePt t="79160" x="9167813" y="5622925"/>
          <p14:tracePt t="79177" x="9231313" y="5670550"/>
          <p14:tracePt t="79181" x="9263063" y="5702300"/>
          <p14:tracePt t="79186" x="9294813" y="5734050"/>
          <p14:tracePt t="79195" x="9310688" y="5797550"/>
          <p14:tracePt t="79200" x="9310688" y="5843588"/>
          <p14:tracePt t="79211" x="9358313" y="5938838"/>
          <p14:tracePt t="79219" x="9374188" y="6034088"/>
          <p14:tracePt t="79242" x="9437688" y="6224588"/>
          <p14:tracePt t="79257" x="9451975" y="6240463"/>
          <p14:tracePt t="79276" x="9483725" y="6288088"/>
          <p14:tracePt t="79292" x="9483725" y="6335713"/>
          <p14:tracePt t="79297" x="9499600" y="6335713"/>
          <p14:tracePt t="79761" x="9483725" y="6415088"/>
          <p14:tracePt t="79768" x="9451975" y="6430963"/>
          <p14:tracePt t="79778" x="9437688" y="6462713"/>
          <p14:tracePt t="79782" x="9421813" y="6494463"/>
          <p14:tracePt t="79789" x="9390063" y="6524625"/>
          <p14:tracePt t="79807" x="9342438" y="6604000"/>
          <p14:tracePt t="79808" x="9294813" y="6651625"/>
          <p14:tracePt t="79826" x="9167813" y="6842125"/>
          <p14:tracePt t="79956" x="7885113" y="5194300"/>
          <p14:tracePt t="79967" x="7996238" y="4419600"/>
          <p14:tracePt t="79976" x="8518525" y="2708275"/>
          <p14:tracePt t="79982" x="8820150" y="1884363"/>
          <p14:tracePt t="79997" x="9374188" y="506413"/>
          <p14:tracePt t="80002" x="9578975" y="9525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D6D66-ABF3-A750-E62E-6F2E3AC3F7DE}"/>
              </a:ext>
            </a:extLst>
          </p:cNvPr>
          <p:cNvSpPr>
            <a:spLocks noGrp="1"/>
          </p:cNvSpPr>
          <p:nvPr>
            <p:ph type="title"/>
          </p:nvPr>
        </p:nvSpPr>
        <p:spPr/>
        <p:txBody>
          <a:bodyPr/>
          <a:lstStyle/>
          <a:p>
            <a:r>
              <a:rPr lang="es-ES" dirty="0"/>
              <a:t>3. Definición de hipótesis</a:t>
            </a:r>
          </a:p>
        </p:txBody>
      </p:sp>
      <p:graphicFrame>
        <p:nvGraphicFramePr>
          <p:cNvPr id="4" name="Marcador de contenido 3">
            <a:extLst>
              <a:ext uri="{FF2B5EF4-FFF2-40B4-BE49-F238E27FC236}">
                <a16:creationId xmlns:a16="http://schemas.microsoft.com/office/drawing/2014/main" id="{6ADD5CDF-7EC9-1E20-1BA4-09BF8D9F44C5}"/>
              </a:ext>
            </a:extLst>
          </p:cNvPr>
          <p:cNvGraphicFramePr>
            <a:graphicFrameLocks noGrp="1"/>
          </p:cNvGraphicFramePr>
          <p:nvPr>
            <p:ph idx="1"/>
            <p:extLst>
              <p:ext uri="{D42A27DB-BD31-4B8C-83A1-F6EECF244321}">
                <p14:modId xmlns:p14="http://schemas.microsoft.com/office/powerpoint/2010/main" val="377711759"/>
              </p:ext>
            </p:extLst>
          </p:nvPr>
        </p:nvGraphicFramePr>
        <p:xfrm>
          <a:off x="1065213" y="1828800"/>
          <a:ext cx="9601200" cy="4191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D3045666-810D-A6A5-A258-4BE12ADF43E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090519972"/>
      </p:ext>
    </p:extLst>
  </p:cSld>
  <p:clrMapOvr>
    <a:masterClrMapping/>
  </p:clrMapOvr>
  <p:transition spd="slow" advTm="4352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D70BA-C423-FA8C-A505-2742EDD764A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2DA3733-6A3D-8BF2-33ED-31B8F5F5937A}"/>
              </a:ext>
            </a:extLst>
          </p:cNvPr>
          <p:cNvSpPr>
            <a:spLocks noGrp="1"/>
          </p:cNvSpPr>
          <p:nvPr>
            <p:ph type="title"/>
          </p:nvPr>
        </p:nvSpPr>
        <p:spPr/>
        <p:txBody>
          <a:bodyPr/>
          <a:lstStyle/>
          <a:p>
            <a:r>
              <a:rPr lang="es-ES" dirty="0"/>
              <a:t>3. Definición de hipótesis</a:t>
            </a:r>
          </a:p>
        </p:txBody>
      </p:sp>
      <p:graphicFrame>
        <p:nvGraphicFramePr>
          <p:cNvPr id="5" name="Diagrama 4">
            <a:extLst>
              <a:ext uri="{FF2B5EF4-FFF2-40B4-BE49-F238E27FC236}">
                <a16:creationId xmlns:a16="http://schemas.microsoft.com/office/drawing/2014/main" id="{CDF13444-4303-0BF8-D4DB-4C2B6C09FFBE}"/>
              </a:ext>
            </a:extLst>
          </p:cNvPr>
          <p:cNvGraphicFramePr/>
          <p:nvPr>
            <p:extLst>
              <p:ext uri="{D42A27DB-BD31-4B8C-83A1-F6EECF244321}">
                <p14:modId xmlns:p14="http://schemas.microsoft.com/office/powerpoint/2010/main" val="2206614531"/>
              </p:ext>
            </p:extLst>
          </p:nvPr>
        </p:nvGraphicFramePr>
        <p:xfrm>
          <a:off x="1802870" y="2296828"/>
          <a:ext cx="8125883" cy="3932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uadroTexto 7">
            <a:extLst>
              <a:ext uri="{FF2B5EF4-FFF2-40B4-BE49-F238E27FC236}">
                <a16:creationId xmlns:a16="http://schemas.microsoft.com/office/drawing/2014/main" id="{7E3B09CA-6C87-4490-3C9D-233E2BD7FA48}"/>
              </a:ext>
            </a:extLst>
          </p:cNvPr>
          <p:cNvSpPr txBox="1"/>
          <p:nvPr/>
        </p:nvSpPr>
        <p:spPr>
          <a:xfrm>
            <a:off x="2133972" y="2132856"/>
            <a:ext cx="8125883" cy="461665"/>
          </a:xfrm>
          <a:prstGeom prst="rect">
            <a:avLst/>
          </a:prstGeom>
          <a:noFill/>
        </p:spPr>
        <p:txBody>
          <a:bodyPr wrap="square">
            <a:spAutoFit/>
          </a:bodyPr>
          <a:lstStyle/>
          <a:p>
            <a:pPr algn="ctr"/>
            <a:r>
              <a:rPr lang="es-ES" sz="2400" b="1" dirty="0">
                <a:solidFill>
                  <a:srgbClr val="08CAC1"/>
                </a:solidFill>
              </a:rPr>
              <a:t>HIPÓTESIS INICIALES</a:t>
            </a:r>
          </a:p>
        </p:txBody>
      </p:sp>
    </p:spTree>
    <p:extLst>
      <p:ext uri="{BB962C8B-B14F-4D97-AF65-F5344CB8AC3E}">
        <p14:creationId xmlns:p14="http://schemas.microsoft.com/office/powerpoint/2010/main" val="105739524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8D8E0-1FA0-5060-0183-BEA18487A668}"/>
              </a:ext>
            </a:extLst>
          </p:cNvPr>
          <p:cNvSpPr>
            <a:spLocks noGrp="1"/>
          </p:cNvSpPr>
          <p:nvPr>
            <p:ph type="title"/>
          </p:nvPr>
        </p:nvSpPr>
        <p:spPr/>
        <p:txBody>
          <a:bodyPr/>
          <a:lstStyle/>
          <a:p>
            <a:r>
              <a:rPr lang="es-ES" dirty="0"/>
              <a:t>4. Preprocesado de los datos</a:t>
            </a:r>
          </a:p>
        </p:txBody>
      </p:sp>
      <p:graphicFrame>
        <p:nvGraphicFramePr>
          <p:cNvPr id="4" name="Marcador de contenido 3">
            <a:extLst>
              <a:ext uri="{FF2B5EF4-FFF2-40B4-BE49-F238E27FC236}">
                <a16:creationId xmlns:a16="http://schemas.microsoft.com/office/drawing/2014/main" id="{0C543C3A-BCF0-BDD0-75D7-457FD3C51E64}"/>
              </a:ext>
            </a:extLst>
          </p:cNvPr>
          <p:cNvGraphicFramePr>
            <a:graphicFrameLocks noGrp="1"/>
          </p:cNvGraphicFramePr>
          <p:nvPr>
            <p:ph idx="1"/>
            <p:extLst>
              <p:ext uri="{D42A27DB-BD31-4B8C-83A1-F6EECF244321}">
                <p14:modId xmlns:p14="http://schemas.microsoft.com/office/powerpoint/2010/main" val="3116608224"/>
              </p:ext>
            </p:extLst>
          </p:nvPr>
        </p:nvGraphicFramePr>
        <p:xfrm>
          <a:off x="1218291" y="1844824"/>
          <a:ext cx="9421687" cy="39044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D2A5BE83-EA6D-19E3-8960-6E757356596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3859063607"/>
      </p:ext>
    </p:extLst>
  </p:cSld>
  <p:clrMapOvr>
    <a:masterClrMapping/>
  </p:clrMapOvr>
  <p:transition spd="slow" advTm="5285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481" x="4578350" y="6261100"/>
          <p14:tracePt t="2694" x="2565400" y="5654675"/>
          <p14:tracePt t="2709" x="2565400" y="4751388"/>
          <p14:tracePt t="2719" x="2565400" y="4403725"/>
          <p14:tracePt t="2731" x="2533650" y="4276725"/>
          <p14:tracePt t="2735" x="2517775" y="4133850"/>
          <p14:tracePt t="2738" x="2486025" y="4022725"/>
          <p14:tracePt t="2749" x="2470150" y="3927475"/>
          <p14:tracePt t="2768" x="2374900" y="3643313"/>
          <p14:tracePt t="2782" x="2263775" y="3500438"/>
          <p14:tracePt t="2791" x="2216150" y="3436938"/>
          <p14:tracePt t="2795" x="2168525" y="3389313"/>
          <p14:tracePt t="2804" x="2106613" y="3341688"/>
          <p14:tracePt t="2822" x="1916113" y="3151188"/>
          <p14:tracePt t="2841" x="1820863" y="3073400"/>
          <p14:tracePt t="2844" x="1773238" y="3025775"/>
          <p14:tracePt t="2853" x="1725613" y="2994025"/>
          <p14:tracePt t="2882" x="1582738" y="2867025"/>
          <p14:tracePt t="2890" x="1566863" y="2867025"/>
          <p14:tracePt t="2905" x="1535113" y="2835275"/>
          <p14:tracePt t="2922" x="1504950" y="2787650"/>
          <p14:tracePt t="2927" x="1473200" y="2771775"/>
          <p14:tracePt t="2933" x="1457325" y="2740025"/>
          <p14:tracePt t="2954" x="1425575" y="2660650"/>
          <p14:tracePt t="2967" x="1393825" y="2613025"/>
          <p14:tracePt t="2976" x="1377950" y="2581275"/>
          <p14:tracePt t="2981" x="1362075" y="2549525"/>
          <p14:tracePt t="3004" x="1362075" y="2470150"/>
          <p14:tracePt t="3016" x="1346200" y="2438400"/>
          <p14:tracePt t="3039" x="1330325" y="2392363"/>
          <p14:tracePt t="3043" x="1330325" y="2376488"/>
          <p14:tracePt t="3055" x="1330325" y="2360613"/>
          <p14:tracePt t="3059" x="1330325" y="2312988"/>
          <p14:tracePt t="3065" x="1330325" y="2297113"/>
          <p14:tracePt t="3073" x="1330325" y="2265363"/>
          <p14:tracePt t="3078" x="1330325" y="2249488"/>
          <p14:tracePt t="3085" x="1330325" y="2217738"/>
          <p14:tracePt t="3092" x="1330325" y="2185988"/>
          <p14:tracePt t="3104" x="1330325" y="2170113"/>
          <p14:tracePt t="3106" x="1330325" y="2138363"/>
          <p14:tracePt t="3122" x="1330325" y="2106613"/>
          <p14:tracePt t="3127" x="1330325" y="2090738"/>
          <p14:tracePt t="3139" x="1330325" y="2074863"/>
          <p14:tracePt t="3157" x="1330325" y="2043113"/>
          <p14:tracePt t="3165" x="1346200" y="2011363"/>
          <p14:tracePt t="3170" x="1346200" y="1995488"/>
          <p14:tracePt t="3175" x="1362075" y="1979613"/>
          <p14:tracePt t="3182" x="1377950" y="1947863"/>
          <p14:tracePt t="3209" x="1504950" y="1852613"/>
          <p14:tracePt t="3217" x="1677988" y="1804988"/>
          <p14:tracePt t="3231" x="1900238" y="1757363"/>
          <p14:tracePt t="3237" x="2011363" y="1757363"/>
          <p14:tracePt t="3241" x="2122488" y="1725613"/>
          <p14:tracePt t="3249" x="2232025" y="1711325"/>
          <p14:tracePt t="3275" x="2692400" y="1631950"/>
          <p14:tracePt t="3279" x="2849563" y="1631950"/>
          <p14:tracePt t="3289" x="3024188" y="1616075"/>
          <p14:tracePt t="3295" x="3151188" y="1600200"/>
          <p14:tracePt t="3302" x="3294063" y="1568450"/>
          <p14:tracePt t="3325" x="3689350" y="1552575"/>
          <p14:tracePt t="3328" x="3832225" y="1552575"/>
          <p14:tracePt t="3336" x="3959225" y="1552575"/>
          <p14:tracePt t="3354" x="4386263" y="1552575"/>
          <p14:tracePt t="3375" x="4765675" y="1552575"/>
          <p14:tracePt t="3389" x="4987925" y="1600200"/>
          <p14:tracePt t="3419" x="5303838" y="1631950"/>
          <p14:tracePt t="3425" x="5335588" y="1647825"/>
          <p14:tracePt t="3435" x="5399088" y="1647825"/>
          <p14:tracePt t="3440" x="5446713" y="1647825"/>
          <p14:tracePt t="3453" x="5541963" y="1647825"/>
          <p14:tracePt t="3460" x="5589588" y="1647825"/>
          <p14:tracePt t="3465" x="5653088" y="1647825"/>
          <p14:tracePt t="3487" x="5794375" y="1647825"/>
          <p14:tracePt t="3492" x="5810250" y="1647825"/>
          <p14:tracePt t="3502" x="5857875" y="1647825"/>
          <p14:tracePt t="3508" x="5889625" y="1647825"/>
          <p14:tracePt t="3515" x="5905500" y="1647825"/>
          <p14:tracePt t="3523" x="5937250" y="1647825"/>
          <p14:tracePt t="3528" x="5969000" y="1647825"/>
          <p14:tracePt t="3537" x="6000750" y="1647825"/>
          <p14:tracePt t="3541" x="6032500" y="1647825"/>
          <p14:tracePt t="3550" x="6048375" y="1647825"/>
          <p14:tracePt t="3556" x="6080125" y="1647825"/>
          <p14:tracePt t="3570" x="6127750" y="1647825"/>
          <p14:tracePt t="3577" x="6159500" y="1647825"/>
          <p14:tracePt t="3589" x="6207125" y="1647825"/>
          <p14:tracePt t="3599" x="6223000" y="1647825"/>
          <p14:tracePt t="3618" x="6270625" y="1647825"/>
          <p14:tracePt t="3640" x="6318250" y="1647825"/>
          <p14:tracePt t="3651" x="6334125" y="1647825"/>
          <p14:tracePt t="3667" x="6350000" y="1647825"/>
          <p14:tracePt t="3694" x="6365875" y="1647825"/>
          <p14:tracePt t="3699" x="6381750" y="1647825"/>
          <p14:tracePt t="16312" x="5794375" y="1695450"/>
          <p14:tracePt t="16327" x="5414963" y="1804988"/>
          <p14:tracePt t="16340" x="5130800" y="1916113"/>
          <p14:tracePt t="16351" x="4829175" y="2043113"/>
          <p14:tracePt t="16360" x="4638675" y="2106613"/>
          <p14:tracePt t="16368" x="4465638" y="2185988"/>
          <p14:tracePt t="16371" x="4275138" y="2249488"/>
          <p14:tracePt t="16381" x="4132263" y="2344738"/>
          <p14:tracePt t="16386" x="3973513" y="2406650"/>
          <p14:tracePt t="16391" x="3800475" y="2486025"/>
          <p14:tracePt t="16396" x="3657600" y="2565400"/>
          <p14:tracePt t="16422" x="3230563" y="2819400"/>
          <p14:tracePt t="16432" x="3103563" y="2898775"/>
          <p14:tracePt t="16436" x="3040063" y="2946400"/>
          <p14:tracePt t="16446" x="2944813" y="3025775"/>
          <p14:tracePt t="16451" x="2865438" y="3073400"/>
          <p14:tracePt t="16462" x="2740025" y="3151188"/>
          <p14:tracePt t="16467" x="2692400" y="3198813"/>
          <p14:tracePt t="16478" x="2644775" y="3230563"/>
          <p14:tracePt t="16481" x="2597150" y="3278188"/>
          <p14:tracePt t="16495" x="2533650" y="3325813"/>
          <p14:tracePt t="16513" x="2486025" y="3357563"/>
          <p14:tracePt t="16517" x="2470150" y="3389313"/>
          <p14:tracePt t="16533" x="2422525" y="3421063"/>
          <p14:tracePt t="16545" x="2406650" y="3452813"/>
          <p14:tracePt t="16561" x="2359025" y="3484563"/>
          <p14:tracePt t="16574" x="2343150" y="3532188"/>
          <p14:tracePt t="16586" x="2311400" y="3563938"/>
          <p14:tracePt t="16597" x="2279650" y="3690938"/>
          <p14:tracePt t="16605" x="2263775" y="3784600"/>
          <p14:tracePt t="16619" x="2247900" y="3848100"/>
          <p14:tracePt t="16628" x="2247900" y="3927475"/>
          <p14:tracePt t="16633" x="2247900" y="3959225"/>
          <p14:tracePt t="16639" x="2247900" y="3990975"/>
          <p14:tracePt t="16649" x="2247900" y="4006850"/>
          <p14:tracePt t="16672" x="2247900" y="4070350"/>
          <p14:tracePt t="16678" x="2247900" y="4086225"/>
          <p14:tracePt t="16684" x="2247900" y="4117975"/>
          <p14:tracePt t="16688" x="2263775" y="4133850"/>
          <p14:tracePt t="16706" x="2295525" y="4197350"/>
          <p14:tracePt t="16713" x="2327275" y="4244975"/>
          <p14:tracePt t="16717" x="2359025" y="4276725"/>
          <p14:tracePt t="16730" x="2438400" y="4371975"/>
          <p14:tracePt t="16740" x="2486025" y="4419600"/>
          <p14:tracePt t="16746" x="2533650" y="4465638"/>
          <p14:tracePt t="16761" x="2613025" y="4545013"/>
          <p14:tracePt t="16765" x="2644775" y="4560888"/>
          <p14:tracePt t="16780" x="2754313" y="4624388"/>
          <p14:tracePt t="16795" x="2881313" y="4672013"/>
          <p14:tracePt t="16800" x="2960688" y="4687888"/>
          <p14:tracePt t="16808" x="3071813" y="4703763"/>
          <p14:tracePt t="16814" x="3151188" y="4703763"/>
          <p14:tracePt t="16823" x="3262313" y="4703763"/>
          <p14:tracePt t="16828" x="3355975" y="4735513"/>
          <p14:tracePt t="16845" x="3498850" y="4735513"/>
          <p14:tracePt t="16855" x="3625850" y="4735513"/>
          <p14:tracePt t="16868" x="3816350" y="4719638"/>
          <p14:tracePt t="16884" x="4021138" y="4687888"/>
          <p14:tracePt t="16891" x="4100513" y="4672013"/>
          <p14:tracePt t="16901" x="4211638" y="4624388"/>
          <p14:tracePt t="16907" x="4306888" y="4592638"/>
          <p14:tracePt t="16920" x="4481513" y="4497388"/>
          <p14:tracePt t="16928" x="4575175" y="4465638"/>
          <p14:tracePt t="16931" x="4670425" y="4419600"/>
          <p14:tracePt t="16936" x="4765675" y="4371975"/>
          <p14:tracePt t="16948" x="4845050" y="4340225"/>
          <p14:tracePt t="16961" x="5003800" y="4276725"/>
          <p14:tracePt t="16964" x="5051425" y="4260850"/>
          <p14:tracePt t="16982" x="5146675" y="4229100"/>
          <p14:tracePt t="16995" x="5224463" y="4197350"/>
          <p14:tracePt t="17014" x="5303838" y="4165600"/>
          <p14:tracePt t="17034" x="5367338" y="4117975"/>
          <p14:tracePt t="17044" x="5383213" y="4117975"/>
          <p14:tracePt t="17050" x="5399088" y="4102100"/>
          <p14:tracePt t="17057" x="5430838" y="4086225"/>
          <p14:tracePt t="17064" x="5446713" y="4054475"/>
          <p14:tracePt t="17080" x="5478463" y="4022725"/>
          <p14:tracePt t="17083" x="5478463" y="3990975"/>
          <p14:tracePt t="17093" x="5494338" y="3975100"/>
          <p14:tracePt t="17099" x="5510213" y="3943350"/>
          <p14:tracePt t="17103" x="5510213" y="3895725"/>
          <p14:tracePt t="17116" x="5510213" y="3879850"/>
          <p14:tracePt t="17122" x="5510213" y="3832225"/>
          <p14:tracePt t="17126" x="5510213" y="3800475"/>
          <p14:tracePt t="17135" x="5510213" y="3770313"/>
          <p14:tracePt t="17139" x="5510213" y="3722688"/>
          <p14:tracePt t="17148" x="5510213" y="3675063"/>
          <p14:tracePt t="17169" x="5510213" y="3548063"/>
          <p14:tracePt t="17173" x="5510213" y="3532188"/>
          <p14:tracePt t="17180" x="5510213" y="3484563"/>
          <p14:tracePt t="17200" x="5414963" y="3389313"/>
          <p14:tracePt t="17217" x="5303838" y="3309938"/>
          <p14:tracePt t="17221" x="5192713" y="3246438"/>
          <p14:tracePt t="17228" x="5099050" y="3214688"/>
          <p14:tracePt t="17251" x="4813300" y="3135313"/>
          <p14:tracePt t="17265" x="4638675" y="3103563"/>
          <p14:tracePt t="17271" x="4560888" y="3087688"/>
          <p14:tracePt t="17284" x="4370388" y="3087688"/>
          <p14:tracePt t="17293" x="4275138" y="3073400"/>
          <p14:tracePt t="17299" x="4179888" y="3073400"/>
          <p14:tracePt t="17305" x="4084638" y="3057525"/>
          <p14:tracePt t="17312" x="4005263" y="3057525"/>
          <p14:tracePt t="17329" x="3848100" y="3057525"/>
          <p14:tracePt t="17336" x="3768725" y="3057525"/>
          <p14:tracePt t="17341" x="3673475" y="3057525"/>
          <p14:tracePt t="17353" x="3546475" y="3057525"/>
          <p14:tracePt t="17368" x="3419475" y="3087688"/>
          <p14:tracePt t="17372" x="3355975" y="3103563"/>
          <p14:tracePt t="17380" x="3294063" y="3119438"/>
          <p14:tracePt t="17409" x="3055938" y="3198813"/>
          <p14:tracePt t="17426" x="2944813" y="3230563"/>
          <p14:tracePt t="17442" x="2833688" y="3262313"/>
          <p14:tracePt t="17451" x="2740025" y="3294063"/>
          <p14:tracePt t="17468" x="2660650" y="3309938"/>
          <p14:tracePt t="17477" x="2613025" y="3309938"/>
          <p14:tracePt t="17480" x="2597150" y="3325813"/>
          <p14:tracePt t="17482" x="2565400" y="3325813"/>
          <p14:tracePt t="17490" x="2533650" y="3341688"/>
          <p14:tracePt t="17496" x="2517775" y="3341688"/>
          <p14:tracePt t="17513" x="2454275" y="3357563"/>
          <p14:tracePt t="17533" x="2343150" y="3405188"/>
          <p14:tracePt t="17543" x="2311400" y="3436938"/>
          <p14:tracePt t="17554" x="2263775" y="3484563"/>
          <p14:tracePt t="17560" x="2232025" y="3532188"/>
          <p14:tracePt t="17571" x="2200275" y="3563938"/>
          <p14:tracePt t="17577" x="2168525" y="3595688"/>
          <p14:tracePt t="17580" x="2152650" y="3611563"/>
          <p14:tracePt t="17604" x="2090738" y="3675063"/>
          <p14:tracePt t="17613" x="2090738" y="3722688"/>
          <p14:tracePt t="17617" x="2090738" y="3738563"/>
          <p14:tracePt t="17622" x="2074863" y="3770313"/>
          <p14:tracePt t="17631" x="2058988" y="3800475"/>
          <p14:tracePt t="17653" x="2043113" y="3879850"/>
          <p14:tracePt t="17657" x="2043113" y="3911600"/>
          <p14:tracePt t="17666" x="2043113" y="3943350"/>
          <p14:tracePt t="17686" x="2043113" y="4054475"/>
          <p14:tracePt t="17692" x="2043113" y="4117975"/>
          <p14:tracePt t="17700" x="2058988" y="4149725"/>
          <p14:tracePt t="17713" x="2090738" y="4244975"/>
          <p14:tracePt t="17719" x="2106613" y="4292600"/>
          <p14:tracePt t="17727" x="2122488" y="4324350"/>
          <p14:tracePt t="17751" x="2216150" y="4435475"/>
          <p14:tracePt t="17757" x="2263775" y="4481513"/>
          <p14:tracePt t="17764" x="2279650" y="4513263"/>
          <p14:tracePt t="17769" x="2311400" y="4513263"/>
          <p14:tracePt t="17778" x="2359025" y="4545013"/>
          <p14:tracePt t="17789" x="2390775" y="4576763"/>
          <p14:tracePt t="17793" x="2422525" y="4592638"/>
          <p14:tracePt t="17805" x="2549525" y="4640263"/>
          <p14:tracePt t="17812" x="2613025" y="4672013"/>
          <p14:tracePt t="17817" x="2724150" y="4687888"/>
          <p14:tracePt t="17823" x="2833688" y="4703763"/>
          <p14:tracePt t="17828" x="2976563" y="4703763"/>
          <p14:tracePt t="17846" x="3262313" y="4735513"/>
          <p14:tracePt t="17852" x="3387725" y="4719638"/>
          <p14:tracePt t="17857" x="3514725" y="4719638"/>
          <p14:tracePt t="17866" x="3625850" y="4703763"/>
          <p14:tracePt t="17873" x="3705225" y="4703763"/>
          <p14:tracePt t="17880" x="3816350" y="4703763"/>
          <p14:tracePt t="17887" x="3895725" y="4703763"/>
          <p14:tracePt t="17892" x="4005263" y="4687888"/>
          <p14:tracePt t="17899" x="4132263" y="4687888"/>
          <p14:tracePt t="17905" x="4243388" y="4672013"/>
          <p14:tracePt t="17912" x="4354513" y="4656138"/>
          <p14:tracePt t="17937" x="4638675" y="4592638"/>
          <p14:tracePt t="17941" x="4733925" y="4560888"/>
          <p14:tracePt t="17948" x="4797425" y="4545013"/>
          <p14:tracePt t="17954" x="4876800" y="4513263"/>
          <p14:tracePt t="17965" x="4972050" y="4481513"/>
          <p14:tracePt t="17969" x="5035550" y="4451350"/>
          <p14:tracePt t="17980" x="5130800" y="4387850"/>
          <p14:tracePt t="17983" x="5192713" y="4356100"/>
          <p14:tracePt t="17988" x="5240338" y="4324350"/>
          <p14:tracePt t="17997" x="5287963" y="4292600"/>
          <p14:tracePt t="18018" x="5383213" y="4213225"/>
          <p14:tracePt t="18028" x="5430838" y="4181475"/>
          <p14:tracePt t="18033" x="5446713" y="4149725"/>
          <p14:tracePt t="18041" x="5462588" y="4102100"/>
          <p14:tracePt t="18048" x="5494338" y="4086225"/>
          <p14:tracePt t="18060" x="5494338" y="4022725"/>
          <p14:tracePt t="18064" x="5494338" y="3975100"/>
          <p14:tracePt t="18078" x="5494338" y="3911600"/>
          <p14:tracePt t="18081" x="5478463" y="3832225"/>
          <p14:tracePt t="18095" x="5367338" y="3595688"/>
          <p14:tracePt t="18114" x="5099050" y="3278188"/>
          <p14:tracePt t="18135" x="4845050" y="3135313"/>
          <p14:tracePt t="18147" x="4622800" y="3073400"/>
          <p14:tracePt t="18161" x="4481513" y="3041650"/>
          <p14:tracePt t="18178" x="4116388" y="3009900"/>
          <p14:tracePt t="18201" x="3848100" y="3009900"/>
          <p14:tracePt t="18211" x="3689350" y="3009900"/>
          <p14:tracePt t="18217" x="3609975" y="3009900"/>
          <p14:tracePt t="18230" x="3435350" y="3025775"/>
          <p14:tracePt t="18237" x="3325813" y="3041650"/>
          <p14:tracePt t="18245" x="3246438" y="3057525"/>
          <p14:tracePt t="18270" x="2913063" y="3167063"/>
          <p14:tracePt t="18277" x="2833688" y="3230563"/>
          <p14:tracePt t="18280" x="2754313" y="3262313"/>
          <p14:tracePt t="18291" x="2676525" y="3309938"/>
          <p14:tracePt t="18297" x="2581275" y="3389313"/>
          <p14:tracePt t="18311" x="2438400" y="3532188"/>
          <p14:tracePt t="18337" x="2232025" y="3770313"/>
          <p14:tracePt t="18348" x="2200275" y="3832225"/>
          <p14:tracePt t="18362" x="2122488" y="3943350"/>
          <p14:tracePt t="18370" x="2122488" y="3975100"/>
          <p14:tracePt t="18380" x="2106613" y="3990975"/>
          <p14:tracePt t="18398" x="2074863" y="4102100"/>
          <p14:tracePt t="18419" x="2090738" y="4213225"/>
          <p14:tracePt t="18435" x="2152650" y="4308475"/>
          <p14:tracePt t="18438" x="2168525" y="4356100"/>
          <p14:tracePt t="18447" x="2216150" y="4403725"/>
          <p14:tracePt t="18468" x="2390775" y="4513263"/>
          <p14:tracePt t="18473" x="2470150" y="4545013"/>
          <p14:tracePt t="18482" x="2533650" y="4576763"/>
          <p14:tracePt t="18488" x="2644775" y="4624388"/>
          <p14:tracePt t="18504" x="2913063" y="4672013"/>
          <p14:tracePt t="18511" x="3071813" y="4703763"/>
          <p14:tracePt t="18515" x="3246438" y="4719638"/>
          <p14:tracePt t="18528" x="3451225" y="4735513"/>
          <p14:tracePt t="18537" x="3546475" y="4735513"/>
          <p14:tracePt t="18541" x="3625850" y="4751388"/>
          <p14:tracePt t="18548" x="3705225" y="4751388"/>
          <p14:tracePt t="18560" x="3784600" y="4751388"/>
          <p14:tracePt t="18578" x="4005263" y="4751388"/>
          <p14:tracePt t="18597" x="4148138" y="4735513"/>
          <p14:tracePt t="18607" x="4275138" y="4703763"/>
          <p14:tracePt t="18619" x="4338638" y="4687888"/>
          <p14:tracePt t="18626" x="4370388" y="4687888"/>
          <p14:tracePt t="18638" x="4402138" y="4687888"/>
          <p14:tracePt t="18646" x="4418013" y="4672013"/>
          <p14:tracePt t="18653" x="4449763" y="4656138"/>
          <p14:tracePt t="18668" x="4465638" y="4640263"/>
          <p14:tracePt t="18673" x="4481513" y="4640263"/>
          <p14:tracePt t="18680" x="4497388" y="4640263"/>
          <p14:tracePt t="18717" x="4513263" y="4640263"/>
          <p14:tracePt t="18721" x="4513263" y="4624388"/>
          <p14:tracePt t="18736" x="4529138" y="4608513"/>
          <p14:tracePt t="18749" x="4529138" y="4592638"/>
          <p14:tracePt t="18763" x="4529138" y="4560888"/>
          <p14:tracePt t="18780" x="4529138" y="4497388"/>
          <p14:tracePt t="18786" x="4529138" y="4451350"/>
          <p14:tracePt t="18794" x="4529138" y="4371975"/>
          <p14:tracePt t="18800" x="4529138" y="4292600"/>
          <p14:tracePt t="18810" x="4513263" y="4181475"/>
          <p14:tracePt t="18815" x="4481513" y="4038600"/>
          <p14:tracePt t="18826" x="4449763" y="3770313"/>
          <p14:tracePt t="18844" x="4418013" y="3516313"/>
          <p14:tracePt t="18847" x="4370388" y="3405188"/>
          <p14:tracePt t="18856" x="4354513" y="3325813"/>
          <p14:tracePt t="18865" x="4322763" y="3230563"/>
          <p14:tracePt t="18875" x="4259263" y="3103563"/>
          <p14:tracePt t="18881" x="4227513" y="3057525"/>
          <p14:tracePt t="18889" x="4179888" y="3009900"/>
          <p14:tracePt t="18895" x="4116388" y="2962275"/>
          <p14:tracePt t="18918" x="3911600" y="2882900"/>
          <p14:tracePt t="18924" x="3800475" y="2867025"/>
          <p14:tracePt t="18929" x="3721100" y="2867025"/>
          <p14:tracePt t="18938" x="3609975" y="2867025"/>
          <p14:tracePt t="18950" x="3482975" y="2882900"/>
          <p14:tracePt t="18952" x="3294063" y="2930525"/>
          <p14:tracePt t="18967" x="2928938" y="3073400"/>
          <p14:tracePt t="18970" x="2740025" y="3182938"/>
          <p14:tracePt t="18977" x="2597150" y="3294063"/>
          <p14:tracePt t="19000" x="2200275" y="3579813"/>
          <p14:tracePt t="19018" x="2058988" y="3690938"/>
          <p14:tracePt t="19028" x="1979613" y="3754438"/>
          <p14:tracePt t="19049" x="1931988" y="3784600"/>
          <p14:tracePt t="19060" x="1916113" y="3800475"/>
          <p14:tracePt t="19071" x="1900238" y="3816350"/>
          <p14:tracePt t="19079" x="1884363" y="3816350"/>
          <p14:tracePt t="19097" x="1884363" y="3863975"/>
          <p14:tracePt t="19105" x="1900238" y="3863975"/>
          <p14:tracePt t="19111" x="1916113" y="3895725"/>
          <p14:tracePt t="19119" x="1931988" y="3927475"/>
          <p14:tracePt t="19124" x="1963738" y="3975100"/>
          <p14:tracePt t="19131" x="2011363" y="3990975"/>
          <p14:tracePt t="19138" x="2058988" y="4038600"/>
          <p14:tracePt t="19143" x="2106613" y="4070350"/>
          <p14:tracePt t="19164" x="2184400" y="4133850"/>
          <p14:tracePt t="19172" x="2295525" y="4181475"/>
          <p14:tracePt t="19180" x="2359025" y="4197350"/>
          <p14:tracePt t="19203" x="2565400" y="4229100"/>
          <p14:tracePt t="19207" x="2644775" y="4244975"/>
          <p14:tracePt t="19214" x="2724150" y="4244975"/>
          <p14:tracePt t="19220" x="2786063" y="4244975"/>
          <p14:tracePt t="19228" x="2849563" y="4244975"/>
          <p14:tracePt t="19251" x="3008313" y="4244975"/>
          <p14:tracePt t="19257" x="3071813" y="4244975"/>
          <p14:tracePt t="19260" x="3087688" y="4244975"/>
          <p14:tracePt t="19267" x="3135313" y="4244975"/>
          <p14:tracePt t="19277" x="3167063" y="4244975"/>
          <p14:tracePt t="19297" x="3246438" y="4229100"/>
          <p14:tracePt t="19311" x="3278188" y="4229100"/>
          <p14:tracePt t="19327" x="3309938" y="4229100"/>
          <p14:tracePt t="19345" x="3325813" y="4229100"/>
          <p14:tracePt t="19360" x="3355975" y="4229100"/>
          <p14:tracePt t="19376" x="3371850" y="4229100"/>
          <p14:tracePt t="19402" x="3371850" y="4213225"/>
          <p14:tracePt t="19407" x="3387725" y="4213225"/>
          <p14:tracePt t="20432" x="3594100" y="4149725"/>
          <p14:tracePt t="20448" x="4179888" y="4070350"/>
          <p14:tracePt t="20455" x="4449763" y="4054475"/>
          <p14:tracePt t="20472" x="5208588" y="3990975"/>
          <p14:tracePt t="20479" x="5446713" y="3959225"/>
          <p14:tracePt t="20505" x="6096000" y="3927475"/>
          <p14:tracePt t="20510" x="6254750" y="3895725"/>
          <p14:tracePt t="20515" x="6411913" y="3879850"/>
          <p14:tracePt t="20527" x="6761163" y="3863975"/>
          <p14:tracePt t="20534" x="6919913" y="3863975"/>
          <p14:tracePt t="20543" x="7077075" y="3832225"/>
          <p14:tracePt t="20555" x="7235825" y="3832225"/>
          <p14:tracePt t="20561" x="7299325" y="3816350"/>
          <p14:tracePt t="20580" x="7378700" y="3816350"/>
          <p14:tracePt t="20583" x="7394575" y="3800475"/>
          <p14:tracePt t="20596" x="7442200" y="3784600"/>
          <p14:tracePt t="20604" x="7458075" y="3784600"/>
          <p14:tracePt t="20616" x="7473950" y="3770313"/>
          <p14:tracePt t="20628" x="7489825" y="3770313"/>
          <p14:tracePt t="20652" x="7489825" y="3754438"/>
          <p14:tracePt t="20889" x="7489825" y="3706813"/>
          <p14:tracePt t="20920" x="7710488" y="3373438"/>
          <p14:tracePt t="20934" x="7837488" y="3214688"/>
          <p14:tracePt t="20946" x="7980363" y="3087688"/>
          <p14:tracePt t="20956" x="8107363" y="3009900"/>
          <p14:tracePt t="20966" x="8202613" y="2962275"/>
          <p14:tracePt t="20969" x="8296275" y="2930525"/>
          <p14:tracePt t="20981" x="8359775" y="2914650"/>
          <p14:tracePt t="20999" x="8613775" y="2867025"/>
          <p14:tracePt t="21015" x="8772525" y="2867025"/>
          <p14:tracePt t="21032" x="8993188" y="2851150"/>
          <p14:tracePt t="21046" x="9183688" y="2851150"/>
          <p14:tracePt t="21062" x="9451975" y="2851150"/>
          <p14:tracePt t="21082" x="9769475" y="2851150"/>
          <p14:tracePt t="21090" x="9848850" y="2851150"/>
          <p14:tracePt t="21095" x="9896475" y="2851150"/>
          <p14:tracePt t="21109" x="10007600" y="2851150"/>
          <p14:tracePt t="21117" x="10039350" y="2867025"/>
          <p14:tracePt t="21123" x="10069513" y="2867025"/>
          <p14:tracePt t="21131" x="10085388" y="2867025"/>
          <p14:tracePt t="21137" x="10133013" y="2867025"/>
          <p14:tracePt t="21143" x="10148888" y="2867025"/>
          <p14:tracePt t="21165" x="10212388" y="2882900"/>
          <p14:tracePt t="21172" x="10228263" y="2898775"/>
          <p14:tracePt t="21181" x="10260013" y="2914650"/>
          <p14:tracePt t="21201" x="10323513" y="2978150"/>
          <p14:tracePt t="21210" x="10355263" y="3009900"/>
          <p14:tracePt t="21220" x="10402888" y="3057525"/>
          <p14:tracePt t="21226" x="10418763" y="3087688"/>
          <p14:tracePt t="21232" x="10434638" y="3119438"/>
          <p14:tracePt t="21253" x="10514013" y="3230563"/>
          <p14:tracePt t="21265" x="10529888" y="3262313"/>
          <p14:tracePt t="21269" x="10545763" y="3294063"/>
          <p14:tracePt t="21275" x="10545763" y="3325813"/>
          <p14:tracePt t="21280" x="10545763" y="3357563"/>
          <p14:tracePt t="21296" x="10561638" y="3421063"/>
          <p14:tracePt t="21310" x="10561638" y="3500438"/>
          <p14:tracePt t="21327" x="10561638" y="3548063"/>
          <p14:tracePt t="21346" x="10529888" y="3611563"/>
          <p14:tracePt t="21359" x="10466388" y="3659188"/>
          <p14:tracePt t="21389" x="10323513" y="3754438"/>
          <p14:tracePt t="21408" x="10007600" y="3832225"/>
          <p14:tracePt t="21426" x="9737725" y="3879850"/>
          <p14:tracePt t="21439" x="9515475" y="3879850"/>
          <p14:tracePt t="21452" x="9374188" y="3879850"/>
          <p14:tracePt t="21465" x="9247188" y="3848100"/>
          <p14:tracePt t="21475" x="9136063" y="3832225"/>
          <p14:tracePt t="21482" x="9040813" y="3816350"/>
          <p14:tracePt t="21494" x="8929688" y="3800475"/>
          <p14:tracePt t="21498" x="8850313" y="3784600"/>
          <p14:tracePt t="21502" x="8740775" y="3754438"/>
          <p14:tracePt t="21511" x="8629650" y="3754438"/>
          <p14:tracePt t="21537" x="8423275" y="3706813"/>
          <p14:tracePt t="21546" x="8328025" y="3675063"/>
          <p14:tracePt t="21559" x="8264525" y="3627438"/>
          <p14:tracePt t="21570" x="8218488" y="3611563"/>
          <p14:tracePt t="21573" x="8186738" y="3595688"/>
          <p14:tracePt t="21578" x="8154988" y="3563938"/>
          <p14:tracePt t="21601" x="7996238" y="3500438"/>
          <p14:tracePt t="21606" x="7948613" y="3468688"/>
          <p14:tracePt t="21612" x="7885113" y="3436938"/>
          <p14:tracePt t="21635" x="7742238" y="3341688"/>
          <p14:tracePt t="21642" x="7694613" y="3294063"/>
          <p14:tracePt t="21650" x="7646988" y="3262313"/>
          <p14:tracePt t="21655" x="7600950" y="3230563"/>
          <p14:tracePt t="21660" x="7553325" y="3198813"/>
          <p14:tracePt t="21669" x="7537450" y="3182938"/>
          <p14:tracePt t="21683" x="7473950" y="3103563"/>
          <p14:tracePt t="21699" x="7410450" y="3041650"/>
          <p14:tracePt t="21702" x="7378700" y="2994025"/>
          <p14:tracePt t="21715" x="7378700" y="2962275"/>
          <p14:tracePt t="21718" x="7362825" y="2914650"/>
          <p14:tracePt t="21732" x="7331075" y="2851150"/>
          <p14:tracePt t="21749" x="7299325" y="2787650"/>
          <p14:tracePt t="21764" x="7299325" y="2740025"/>
          <p14:tracePt t="21766" x="7299325" y="2724150"/>
          <p14:tracePt t="21785" x="7299325" y="2644775"/>
          <p14:tracePt t="21790" x="7299325" y="2613025"/>
          <p14:tracePt t="21796" x="7299325" y="2565400"/>
          <p14:tracePt t="21800" x="7315200" y="2501900"/>
          <p14:tracePt t="21813" x="7346950" y="2438400"/>
          <p14:tracePt t="21816" x="7378700" y="2344738"/>
          <p14:tracePt t="21823" x="7426325" y="2265363"/>
          <p14:tracePt t="21834" x="7521575" y="2090738"/>
          <p14:tracePt t="21843" x="7553325" y="2027238"/>
          <p14:tracePt t="21863" x="7773988" y="1852613"/>
          <p14:tracePt t="21877" x="7837488" y="1804988"/>
          <p14:tracePt t="21886" x="8027988" y="1711325"/>
          <p14:tracePt t="21890" x="8091488" y="1679575"/>
          <p14:tracePt t="21899" x="8170863" y="1647825"/>
          <p14:tracePt t="21907" x="8280400" y="1616075"/>
          <p14:tracePt t="21916" x="8375650" y="1568450"/>
          <p14:tracePt t="21930" x="8597900" y="1536700"/>
          <p14:tracePt t="21935" x="8709025" y="1520825"/>
          <p14:tracePt t="21959" x="8993188" y="1504950"/>
          <p14:tracePt t="21967" x="9136063" y="1504950"/>
          <p14:tracePt t="21981" x="9231313" y="1536700"/>
          <p14:tracePt t="22004" x="9437688" y="1584325"/>
          <p14:tracePt t="22013" x="9594850" y="1663700"/>
          <p14:tracePt t="22030" x="9769475" y="1789113"/>
          <p14:tracePt t="22041" x="9848850" y="1852613"/>
          <p14:tracePt t="22045" x="9928225" y="1916113"/>
          <p14:tracePt t="22048" x="10007600" y="1995488"/>
          <p14:tracePt t="22055" x="10039350" y="2043113"/>
          <p14:tracePt t="22061" x="10101263" y="2106613"/>
          <p14:tracePt t="22088" x="10180638" y="2265363"/>
          <p14:tracePt t="22099" x="10244138" y="2344738"/>
          <p14:tracePt t="22112" x="10260013" y="2392363"/>
          <p14:tracePt t="22126" x="10355263" y="2549525"/>
          <p14:tracePt t="22140" x="10402888" y="2644775"/>
          <p14:tracePt t="22152" x="10418763" y="2708275"/>
          <p14:tracePt t="22164" x="10466388" y="2835275"/>
          <p14:tracePt t="22170" x="10482263" y="2882900"/>
          <p14:tracePt t="22183" x="10498138" y="2962275"/>
          <p14:tracePt t="22202" x="10514013" y="3057525"/>
          <p14:tracePt t="22219" x="10514013" y="3119438"/>
          <p14:tracePt t="22222" x="10514013" y="3135313"/>
          <p14:tracePt t="22234" x="10514013" y="3167063"/>
          <p14:tracePt t="22243" x="10514013" y="3230563"/>
          <p14:tracePt t="22250" x="10514013" y="3262313"/>
          <p14:tracePt t="22262" x="10514013" y="3309938"/>
          <p14:tracePt t="22269" x="10498138" y="3341688"/>
          <p14:tracePt t="22275" x="10482263" y="3357563"/>
          <p14:tracePt t="22304" x="10450513" y="3468688"/>
          <p14:tracePt t="22310" x="10434638" y="3484563"/>
          <p14:tracePt t="22324" x="10387013" y="3532188"/>
          <p14:tracePt t="22332" x="10371138" y="3548063"/>
          <p14:tracePt t="22346" x="10355263" y="3579813"/>
          <p14:tracePt t="22356" x="10339388" y="3595688"/>
          <p14:tracePt t="22364" x="10323513" y="3611563"/>
          <p14:tracePt t="22368" x="10323513" y="3627438"/>
          <p14:tracePt t="22384" x="10307638" y="3643313"/>
          <p14:tracePt t="22387" x="10291763" y="3659188"/>
          <p14:tracePt t="22400" x="10260013" y="3659188"/>
          <p14:tracePt t="22412" x="10244138" y="3659188"/>
          <p14:tracePt t="22426" x="10228263" y="3675063"/>
          <p14:tracePt t="22431" x="10196513" y="3675063"/>
          <p14:tracePt t="22443" x="10196513" y="3690938"/>
          <p14:tracePt t="22450" x="10164763" y="3690938"/>
          <p14:tracePt t="22464" x="10148888" y="3690938"/>
          <p14:tracePt t="22476" x="10117138" y="3706813"/>
          <p14:tracePt t="22495" x="10101263" y="3706813"/>
          <p14:tracePt t="22515" x="10085388" y="3706813"/>
          <p14:tracePt t="22533" x="10069513" y="3706813"/>
          <p14:tracePt t="22548" x="10039350" y="3706813"/>
          <p14:tracePt t="22553" x="10039350" y="3722688"/>
          <p14:tracePt t="22575" x="10007600" y="3722688"/>
          <p14:tracePt t="22591" x="9991725" y="3722688"/>
          <p14:tracePt t="22602" x="9975850" y="3722688"/>
          <p14:tracePt t="22616" x="9959975" y="3722688"/>
          <p14:tracePt t="22648" x="9944100" y="3722688"/>
          <p14:tracePt t="22660" x="9912350" y="3722688"/>
          <p14:tracePt t="22668" x="9896475" y="3722688"/>
          <p14:tracePt t="22676" x="9864725" y="3706813"/>
          <p14:tracePt t="22681" x="9832975" y="3706813"/>
          <p14:tracePt t="22686" x="9801225" y="3690938"/>
          <p14:tracePt t="22694" x="9769475" y="3675063"/>
          <p14:tracePt t="22713" x="9642475" y="3643313"/>
          <p14:tracePt t="22729" x="9531350" y="3627438"/>
          <p14:tracePt t="22743" x="9358313" y="3627438"/>
          <p14:tracePt t="22747" x="9231313" y="3611563"/>
          <p14:tracePt t="22761" x="9009063" y="3563938"/>
          <p14:tracePt t="22778" x="8882063" y="3563938"/>
          <p14:tracePt t="22782" x="8836025" y="3548063"/>
          <p14:tracePt t="22796" x="8772525" y="3516313"/>
          <p14:tracePt t="22812" x="8709025" y="3468688"/>
          <p14:tracePt t="22827" x="8661400" y="3436938"/>
          <p14:tracePt t="22835" x="8629650" y="3436938"/>
          <p14:tracePt t="22846" x="8566150" y="3405188"/>
          <p14:tracePt t="22858" x="8470900" y="3325813"/>
          <p14:tracePt t="22871" x="8423275" y="3278188"/>
          <p14:tracePt t="22886" x="8343900" y="3198813"/>
          <p14:tracePt t="22906" x="8312150" y="3087688"/>
          <p14:tracePt t="22933" x="8232775" y="2930525"/>
          <p14:tracePt t="22938" x="8218488" y="2867025"/>
          <p14:tracePt t="22948" x="8202613" y="2819400"/>
          <p14:tracePt t="22965" x="8202613" y="2787650"/>
          <p14:tracePt t="22969" x="8202613" y="2755900"/>
          <p14:tracePt t="22983" x="8202613" y="2676525"/>
          <p14:tracePt t="22991" x="8202613" y="2628900"/>
          <p14:tracePt t="22996" x="8202613" y="2565400"/>
          <p14:tracePt t="23002" x="8218488" y="2533650"/>
          <p14:tracePt t="23009" x="8232775" y="2470150"/>
          <p14:tracePt t="23025" x="8280400" y="2360613"/>
          <p14:tracePt t="23054" x="8359775" y="2233613"/>
          <p14:tracePt t="23063" x="8359775" y="2217738"/>
          <p14:tracePt t="23071" x="8375650" y="2201863"/>
          <p14:tracePt t="23079" x="8407400" y="2170113"/>
          <p14:tracePt t="23087" x="8439150" y="2138363"/>
          <p14:tracePt t="23093" x="8470900" y="2106613"/>
          <p14:tracePt t="23103" x="8502650" y="2090738"/>
          <p14:tracePt t="23114" x="8518525" y="2074863"/>
          <p14:tracePt t="23120" x="8629650" y="2027238"/>
          <p14:tracePt t="23137" x="8756650" y="1995488"/>
          <p14:tracePt t="23153" x="8850313" y="1979613"/>
          <p14:tracePt t="23165" x="8977313" y="1979613"/>
          <p14:tracePt t="23184" x="9136063" y="1979613"/>
          <p14:tracePt t="23204" x="9247188" y="1995488"/>
          <p14:tracePt t="23215" x="9278938" y="2011363"/>
          <p14:tracePt t="23221" x="9310688" y="2027238"/>
          <p14:tracePt t="23226" x="9342438" y="2043113"/>
          <p14:tracePt t="23248" x="9405938" y="2074863"/>
          <p14:tracePt t="23255" x="9437688" y="2106613"/>
          <p14:tracePt t="23266" x="9483725" y="2170113"/>
          <p14:tracePt t="23274" x="9515475" y="2185988"/>
          <p14:tracePt t="23283" x="9531350" y="2217738"/>
          <p14:tracePt t="23292" x="9563100" y="2265363"/>
          <p14:tracePt t="23296" x="9594850" y="2297113"/>
          <p14:tracePt t="23320" x="9674225" y="2376488"/>
          <p14:tracePt t="23331" x="9737725" y="2422525"/>
          <p14:tracePt t="23335" x="9753600" y="2454275"/>
          <p14:tracePt t="23351" x="9801225" y="2517775"/>
          <p14:tracePt t="23360" x="9817100" y="2549525"/>
          <p14:tracePt t="23364" x="9848850" y="2565400"/>
          <p14:tracePt t="23384" x="9896475" y="2676525"/>
          <p14:tracePt t="23405" x="9912350" y="2740025"/>
          <p14:tracePt t="23421" x="9928225" y="2851150"/>
          <p14:tracePt t="23436" x="9944100" y="2914650"/>
          <p14:tracePt t="23448" x="9944100" y="2994025"/>
          <p14:tracePt t="23462" x="9944100" y="3057525"/>
          <p14:tracePt t="23476" x="9928225" y="3119438"/>
          <p14:tracePt t="23485" x="9912350" y="3151188"/>
          <p14:tracePt t="23488" x="9912350" y="3198813"/>
          <p14:tracePt t="23500" x="9848850" y="3294063"/>
          <p14:tracePt t="23513" x="9817100" y="3357563"/>
          <p14:tracePt t="23515" x="9769475" y="3373438"/>
          <p14:tracePt t="23537" x="9705975" y="3452813"/>
          <p14:tracePt t="23541" x="9674225" y="3500438"/>
          <p14:tracePt t="23547" x="9658350" y="3532188"/>
          <p14:tracePt t="23560" x="9626600" y="3548063"/>
          <p14:tracePt t="23566" x="9610725" y="3563938"/>
          <p14:tracePt t="23574" x="9594850" y="3579813"/>
          <p14:tracePt t="23586" x="9563100" y="3595688"/>
          <p14:tracePt t="23596" x="9531350" y="3611563"/>
          <p14:tracePt t="23607" x="9451975" y="3627438"/>
          <p14:tracePt t="23613" x="9390063" y="3627438"/>
          <p14:tracePt t="23620" x="9326563" y="3627438"/>
          <p14:tracePt t="23631" x="9167813" y="3627438"/>
          <p14:tracePt t="23647" x="9040813" y="3611563"/>
          <p14:tracePt t="23668" x="8882063" y="3579813"/>
          <p14:tracePt t="23682" x="8772525" y="3532188"/>
          <p14:tracePt t="23698" x="8645525" y="3484563"/>
          <p14:tracePt t="23709" x="8439150" y="3405188"/>
          <p14:tracePt t="23734" x="8154988" y="3341688"/>
          <p14:tracePt t="23738" x="8075613" y="3325813"/>
          <p14:tracePt t="23749" x="8012113" y="3309938"/>
          <p14:tracePt t="23760" x="7932738" y="3262313"/>
          <p14:tracePt t="23766" x="7900988" y="3246438"/>
          <p14:tracePt t="23794" x="7869238" y="3198813"/>
          <p14:tracePt t="23804" x="7837488" y="3167063"/>
          <p14:tracePt t="23812" x="7821613" y="3135313"/>
          <p14:tracePt t="23817" x="7805738" y="3103563"/>
          <p14:tracePt t="23836" x="7805738" y="3057525"/>
          <p14:tracePt t="23847" x="7805738" y="3025775"/>
          <p14:tracePt t="23855" x="7805738" y="3009900"/>
          <p14:tracePt t="23866" x="7805738" y="2978150"/>
          <p14:tracePt t="23877" x="7805738" y="2946400"/>
          <p14:tracePt t="23884" x="7805738" y="2914650"/>
          <p14:tracePt t="23889" x="7805738" y="2882900"/>
          <p14:tracePt t="23897" x="7821613" y="2882900"/>
          <p14:tracePt t="23903" x="7837488" y="2851150"/>
          <p14:tracePt t="23919" x="7869238" y="2803525"/>
          <p14:tracePt t="23932" x="7885113" y="2771775"/>
          <p14:tracePt t="23947" x="7900988" y="2755900"/>
          <p14:tracePt t="23966" x="7916863" y="2724150"/>
          <p14:tracePt t="23985" x="7932738" y="2724150"/>
          <p14:tracePt t="25190" x="8059738" y="2676525"/>
          <p14:tracePt t="25223" x="8455025" y="2533650"/>
          <p14:tracePt t="25234" x="8566150" y="2517775"/>
          <p14:tracePt t="25239" x="8645525" y="2486025"/>
          <p14:tracePt t="25252" x="8804275" y="2486025"/>
          <p14:tracePt t="25261" x="8913813" y="2501900"/>
          <p14:tracePt t="25288" x="9421813" y="2565400"/>
          <p14:tracePt t="25296" x="9499600" y="2613025"/>
          <p14:tracePt t="25299" x="9563100" y="2628900"/>
          <p14:tracePt t="25316" x="9705975" y="2692400"/>
          <p14:tracePt t="25321" x="9769475" y="2708275"/>
          <p14:tracePt t="25335" x="9848850" y="2771775"/>
          <p14:tracePt t="25342" x="9896475" y="2803525"/>
          <p14:tracePt t="25349" x="9944100" y="2851150"/>
          <p14:tracePt t="25363" x="10039350" y="2962275"/>
          <p14:tracePt t="25373" x="10085388" y="3009900"/>
          <p14:tracePt t="25393" x="10164763" y="3198813"/>
          <p14:tracePt t="25416" x="10196513" y="3484563"/>
          <p14:tracePt t="25440" x="10148888" y="3770313"/>
          <p14:tracePt t="25456" x="10023475" y="3975100"/>
          <p14:tracePt t="25467" x="9944100" y="4054475"/>
          <p14:tracePt t="25474" x="9896475" y="4070350"/>
          <p14:tracePt t="25479" x="9848850" y="4102100"/>
          <p14:tracePt t="25485" x="9785350" y="4117975"/>
          <p14:tracePt t="25497" x="9705975" y="4133850"/>
          <p14:tracePt t="25501" x="9594850" y="4149725"/>
          <p14:tracePt t="25512" x="9263063" y="4133850"/>
          <p14:tracePt t="25533" x="8961438" y="4054475"/>
          <p14:tracePt t="25536" x="8850313" y="4006850"/>
          <p14:tracePt t="25542" x="8756650" y="3959225"/>
          <p14:tracePt t="25563" x="8502650" y="3816350"/>
          <p14:tracePt t="25579" x="8343900" y="3722688"/>
          <p14:tracePt t="25595" x="8264525" y="3659188"/>
          <p14:tracePt t="25599" x="8218488" y="3611563"/>
          <p14:tracePt t="25607" x="8186738" y="3579813"/>
          <p14:tracePt t="25623" x="8107363" y="3484563"/>
          <p14:tracePt t="25635" x="8027988" y="3405188"/>
          <p14:tracePt t="25640" x="8027988" y="3357563"/>
          <p14:tracePt t="25645" x="7996238" y="3294063"/>
          <p14:tracePt t="25661" x="7948613" y="3119438"/>
          <p14:tracePt t="25670" x="7964488" y="2978150"/>
          <p14:tracePt t="25679" x="8012113" y="2676525"/>
          <p14:tracePt t="25687" x="8059738" y="2597150"/>
          <p14:tracePt t="25700" x="8170863" y="2392363"/>
          <p14:tracePt t="25716" x="8264525" y="2265363"/>
          <p14:tracePt t="25734" x="8439150" y="2138363"/>
          <p14:tracePt t="25752" x="8597900" y="2074863"/>
          <p14:tracePt t="25761" x="8709025" y="2058988"/>
          <p14:tracePt t="25765" x="8820150" y="2011363"/>
          <p14:tracePt t="25773" x="8961438" y="1995488"/>
          <p14:tracePt t="25780" x="9120188" y="1979613"/>
          <p14:tracePt t="25798" x="9547225" y="1947863"/>
          <p14:tracePt t="25805" x="9658350" y="1947863"/>
          <p14:tracePt t="25813" x="9785350" y="1947863"/>
          <p14:tracePt t="25827" x="9991725" y="1963738"/>
          <p14:tracePt t="25836" x="10069513" y="1963738"/>
          <p14:tracePt t="25844" x="10180638" y="1979613"/>
          <p14:tracePt t="25847" x="10244138" y="1995488"/>
          <p14:tracePt t="25855" x="10307638" y="2027238"/>
          <p14:tracePt t="25866" x="10434638" y="2074863"/>
          <p14:tracePt t="25876" x="10482263" y="2106613"/>
          <p14:tracePt t="25880" x="10514013" y="2154238"/>
          <p14:tracePt t="25896" x="10625138" y="2281238"/>
          <p14:tracePt t="25901" x="10656888" y="2376488"/>
          <p14:tracePt t="25919" x="10750550" y="2549525"/>
          <p14:tracePt t="25923" x="10766425" y="2613025"/>
          <p14:tracePt t="25935" x="10782300" y="2676525"/>
          <p14:tracePt t="25946" x="10814050" y="2755900"/>
          <p14:tracePt t="25950" x="10814050" y="2771775"/>
          <p14:tracePt t="25963" x="10814050" y="2803525"/>
          <p14:tracePt t="25967" x="10814050" y="2819400"/>
          <p14:tracePt t="25977" x="10814050" y="2882900"/>
          <p14:tracePt t="26000" x="10766425" y="2978150"/>
          <p14:tracePt t="26009" x="10734675" y="3025775"/>
          <p14:tracePt t="26013" x="10671175" y="3087688"/>
          <p14:tracePt t="26038" x="10275888" y="3262313"/>
          <p14:tracePt t="26046" x="10023475" y="3309938"/>
          <p14:tracePt t="26058" x="9912350" y="3309938"/>
          <p14:tracePt t="26073" x="9626600" y="3262313"/>
          <p14:tracePt t="26084" x="9547225" y="3230563"/>
          <p14:tracePt t="26096" x="9390063" y="3167063"/>
          <p14:tracePt t="26101" x="9294813" y="3119438"/>
          <p14:tracePt t="26110" x="9231313" y="3087688"/>
          <p14:tracePt t="26132" x="9104313" y="3009900"/>
          <p14:tracePt t="26136" x="9072563" y="2978150"/>
          <p14:tracePt t="26154" x="9024938" y="2914650"/>
          <p14:tracePt t="26165" x="9009063" y="2882900"/>
          <p14:tracePt t="26172" x="8961438" y="2819400"/>
          <p14:tracePt t="26183" x="8961438" y="2787650"/>
          <p14:tracePt t="26188" x="8945563" y="2740025"/>
          <p14:tracePt t="26199" x="8945563" y="2660650"/>
          <p14:tracePt t="26215" x="8945563" y="2581275"/>
          <p14:tracePt t="26218" x="8945563" y="2533650"/>
          <p14:tracePt t="26227" x="8945563" y="2486025"/>
          <p14:tracePt t="26249" x="8961438" y="2406650"/>
          <p14:tracePt t="26254" x="8961438" y="2392363"/>
          <p14:tracePt t="26262" x="8977313" y="2360613"/>
          <p14:tracePt t="26268" x="9009063" y="2328863"/>
          <p14:tracePt t="26278" x="9056688" y="2328863"/>
          <p14:tracePt t="26302" x="9199563" y="2281238"/>
          <p14:tracePt t="26309" x="9326563" y="2249488"/>
          <p14:tracePt t="26320" x="9374188" y="2249488"/>
          <p14:tracePt t="26328" x="9483725" y="2249488"/>
          <p14:tracePt t="26345" x="9610725" y="2265363"/>
          <p14:tracePt t="26359" x="9690100" y="2297113"/>
          <p14:tracePt t="26378" x="9832975" y="2376488"/>
          <p14:tracePt t="26387" x="9864725" y="2406650"/>
          <p14:tracePt t="26400" x="9912350" y="2454275"/>
          <p14:tracePt t="26410" x="10007600" y="2533650"/>
          <p14:tracePt t="26419" x="10055225" y="2565400"/>
          <p14:tracePt t="26423" x="10101263" y="2597150"/>
          <p14:tracePt t="26435" x="10164763" y="2676525"/>
          <p14:tracePt t="26449" x="10228263" y="2740025"/>
          <p14:tracePt t="26468" x="10260013" y="2787650"/>
          <p14:tracePt t="26481" x="10275888" y="2819400"/>
          <p14:tracePt t="26497" x="10275888" y="2851150"/>
          <p14:tracePt t="26513" x="10275888" y="2882900"/>
          <p14:tracePt t="26536" x="10164763" y="2978150"/>
          <p14:tracePt t="26539" x="10117138" y="3009900"/>
          <p14:tracePt t="26546" x="10039350" y="3025775"/>
          <p14:tracePt t="26562" x="9896475" y="3041650"/>
          <p14:tracePt t="26571" x="9753600" y="3025775"/>
          <p14:tracePt t="26578" x="9705975" y="2994025"/>
          <p14:tracePt t="26593" x="9642475" y="2962275"/>
          <p14:tracePt t="26600" x="9563100" y="2882900"/>
          <p14:tracePt t="26607" x="9531350" y="2835275"/>
          <p14:tracePt t="26616" x="9499600" y="2787650"/>
          <p14:tracePt t="26620" x="9483725" y="2740025"/>
          <p14:tracePt t="26626" x="9467850" y="2692400"/>
          <p14:tracePt t="26642" x="9451975" y="2613025"/>
          <p14:tracePt t="26648" x="9451975" y="2597150"/>
          <p14:tracePt t="26663" x="9451975" y="2549525"/>
          <p14:tracePt t="26669" x="9451975" y="2533650"/>
          <p14:tracePt t="26678" x="9451975" y="2517775"/>
          <p14:tracePt t="26698" x="9483725" y="2470150"/>
          <p14:tracePt t="26702" x="9499600" y="2454275"/>
          <p14:tracePt t="26714" x="9515475" y="2438400"/>
          <p14:tracePt t="26718" x="9547225" y="2438400"/>
          <p14:tracePt t="26731" x="9626600" y="2438400"/>
          <p14:tracePt t="26747" x="9705975" y="2438400"/>
          <p14:tracePt t="26752" x="9753600" y="2470150"/>
          <p14:tracePt t="26771" x="9832975" y="2517775"/>
          <p14:tracePt t="26782" x="9880600" y="2549525"/>
          <p14:tracePt t="26787" x="9896475" y="2565400"/>
          <p14:tracePt t="26802" x="9912350" y="2581275"/>
          <p14:tracePt t="26810" x="9928225" y="2597150"/>
          <p14:tracePt t="26825" x="9944100" y="2613025"/>
          <p14:tracePt t="26828" x="9959975" y="2613025"/>
          <p14:tracePt t="26846" x="9959975" y="2628900"/>
          <p14:tracePt t="26853" x="9959975" y="2644775"/>
          <p14:tracePt t="26870" x="9959975" y="2660650"/>
          <p14:tracePt t="26897" x="9959975" y="2676525"/>
          <p14:tracePt t="27479" x="10007600" y="2708275"/>
          <p14:tracePt t="27497" x="10023475" y="2740025"/>
          <p14:tracePt t="27511" x="10039350" y="2755900"/>
          <p14:tracePt t="27530" x="10055225" y="2771775"/>
          <p14:tracePt t="27546" x="10069513" y="2787650"/>
          <p14:tracePt t="27571" x="10085388" y="2803525"/>
          <p14:tracePt t="27634" x="10085388" y="2819400"/>
          <p14:tracePt t="27668" x="10085388" y="2835275"/>
          <p14:tracePt t="27686" x="10085388" y="2851150"/>
          <p14:tracePt t="29693" x="10085388" y="2867025"/>
          <p14:tracePt t="29713" x="10085388" y="2946400"/>
          <p14:tracePt t="29726" x="10085388" y="3009900"/>
          <p14:tracePt t="29741" x="10085388" y="3087688"/>
          <p14:tracePt t="29754" x="10085388" y="3151188"/>
          <p14:tracePt t="29765" x="10085388" y="3214688"/>
          <p14:tracePt t="29775" x="10085388" y="3246438"/>
          <p14:tracePt t="29780" x="10085388" y="3262313"/>
          <p14:tracePt t="29792" x="10085388" y="3309938"/>
          <p14:tracePt t="29807" x="10085388" y="3325813"/>
          <p14:tracePt t="29826" x="10085388" y="3373438"/>
          <p14:tracePt t="29843" x="10085388" y="3389313"/>
          <p14:tracePt t="29847" x="10085388" y="3405188"/>
          <p14:tracePt t="29860" x="10085388" y="3436938"/>
          <p14:tracePt t="29875" x="10085388" y="3468688"/>
          <p14:tracePt t="29890" x="10085388" y="3484563"/>
          <p14:tracePt t="29914" x="10085388" y="3500438"/>
          <p14:tracePt t="29926" x="10085388" y="3516313"/>
          <p14:tracePt t="30584" x="10085388" y="3532188"/>
          <p14:tracePt t="30608" x="10085388" y="3548063"/>
          <p14:tracePt t="31350" x="10148888" y="3595688"/>
          <p14:tracePt t="31369" x="10164763" y="3627438"/>
          <p14:tracePt t="31376" x="10164763" y="3643313"/>
          <p14:tracePt t="31600" x="10180638" y="3659188"/>
          <p14:tracePt t="31619" x="10212388" y="3675063"/>
          <p14:tracePt t="31638" x="10228263" y="3706813"/>
          <p14:tracePt t="31678" x="10244138" y="3706813"/>
          <p14:tracePt t="31703" x="10244138" y="3722688"/>
          <p14:tracePt t="31717" x="10244138" y="3738563"/>
          <p14:tracePt t="31735" x="10244138" y="3754438"/>
          <p14:tracePt t="31745" x="10244138" y="3784600"/>
          <p14:tracePt t="31750" x="10244138" y="3800475"/>
          <p14:tracePt t="31761" x="10244138" y="3816350"/>
          <p14:tracePt t="31772" x="10244138" y="3848100"/>
          <p14:tracePt t="31782" x="10228263" y="3863975"/>
          <p14:tracePt t="31796" x="10212388" y="3895725"/>
          <p14:tracePt t="31812" x="10212388" y="3927475"/>
          <p14:tracePt t="31831" x="10196513" y="3959225"/>
          <p14:tracePt t="31843" x="10180638" y="3959225"/>
          <p14:tracePt t="31871" x="10164763" y="3975100"/>
          <p14:tracePt t="31933" x="10180638" y="3975100"/>
          <p14:tracePt t="31940" x="10196513" y="3975100"/>
          <p14:tracePt t="31965" x="10228263" y="3943350"/>
          <p14:tracePt t="31980" x="10260013" y="3927475"/>
          <p14:tracePt t="31983" x="10291763" y="3911600"/>
          <p14:tracePt t="31991" x="10307638" y="3911600"/>
          <p14:tracePt t="31994" x="10323513" y="3895725"/>
          <p14:tracePt t="32010" x="10371138" y="3879850"/>
          <p14:tracePt t="32031" x="10434638" y="3863975"/>
          <p14:tracePt t="32040" x="10466388" y="3863975"/>
          <p14:tracePt t="32058" x="10514013" y="3863975"/>
          <p14:tracePt t="32063" x="10529888" y="3863975"/>
          <p14:tracePt t="32079" x="10561638" y="3863975"/>
          <p14:tracePt t="32094" x="10609263" y="3863975"/>
          <p14:tracePt t="32109" x="10625138" y="3879850"/>
          <p14:tracePt t="32113" x="10656888" y="3895725"/>
          <p14:tracePt t="32126" x="10671175" y="3895725"/>
          <p14:tracePt t="32141" x="10687050" y="3895725"/>
          <p14:tracePt t="32163" x="10718800" y="3895725"/>
          <p14:tracePt t="32175" x="10734675" y="3895725"/>
          <p14:tracePt t="32203" x="10750550" y="3895725"/>
          <p14:tracePt t="32515" x="10766425" y="3895725"/>
          <p14:tracePt t="32535" x="10814050" y="3800475"/>
          <p14:tracePt t="32552" x="10861675" y="3722688"/>
          <p14:tracePt t="32564" x="10893425" y="3690938"/>
          <p14:tracePt t="32582" x="10893425" y="3675063"/>
          <p14:tracePt t="32594" x="10925175" y="3659188"/>
          <p14:tracePt t="32598" x="10925175" y="3643313"/>
          <p14:tracePt t="32621" x="10941050" y="3627438"/>
          <p14:tracePt t="32638" x="10956925" y="3627438"/>
          <p14:tracePt t="32648" x="10956925" y="3659188"/>
          <p14:tracePt t="32657" x="10972800" y="3722688"/>
          <p14:tracePt t="32661" x="10972800" y="3800475"/>
          <p14:tracePt t="32678" x="10972800" y="4070350"/>
          <p14:tracePt t="32690" x="10972800" y="4292600"/>
          <p14:tracePt t="32700" x="10941050" y="4371975"/>
          <p14:tracePt t="32706" x="10925175" y="4465638"/>
          <p14:tracePt t="32715" x="10909300" y="4608513"/>
          <p14:tracePt t="32722" x="10893425" y="4687888"/>
          <p14:tracePt t="32748" x="10877550" y="4941888"/>
          <p14:tracePt t="32751" x="10877550" y="5021263"/>
          <p14:tracePt t="32758" x="10877550" y="5084763"/>
          <p14:tracePt t="32780" x="10877550" y="5257800"/>
          <p14:tracePt t="32789" x="10877550" y="5305425"/>
          <p14:tracePt t="32794" x="10877550" y="5337175"/>
          <p14:tracePt t="32805" x="10877550" y="5416550"/>
          <p14:tracePt t="32810" x="10877550" y="5448300"/>
          <p14:tracePt t="32817" x="10877550" y="5480050"/>
          <p14:tracePt t="32824" x="10877550" y="5511800"/>
          <p14:tracePt t="32847" x="10877550" y="5575300"/>
          <p14:tracePt t="32854" x="10877550" y="5591175"/>
          <p14:tracePt t="32860" x="10877550" y="5607050"/>
          <p14:tracePt t="32881" x="10877550" y="5638800"/>
          <p14:tracePt t="32890" x="10877550" y="5654675"/>
          <p14:tracePt t="32916" x="10877550" y="5670550"/>
          <p14:tracePt t="32936" x="10877550" y="5702300"/>
          <p14:tracePt t="33034" x="10861675" y="5702300"/>
          <p14:tracePt t="33063" x="10687050" y="5400675"/>
          <p14:tracePt t="33069" x="10577513" y="5178425"/>
          <p14:tracePt t="33080" x="10482263" y="4894263"/>
          <p14:tracePt t="33086" x="10402888" y="4687888"/>
          <p14:tracePt t="33095" x="10339388" y="4324350"/>
          <p14:tracePt t="33115" x="10307638" y="4086225"/>
          <p14:tracePt t="33120" x="10307638" y="3975100"/>
          <p14:tracePt t="33124" x="10307638" y="3895725"/>
          <p14:tracePt t="33133" x="10307638" y="3784600"/>
          <p14:tracePt t="33139" x="10307638" y="3706813"/>
          <p14:tracePt t="33143" x="10307638" y="3643313"/>
          <p14:tracePt t="33165" x="10307638" y="3516313"/>
          <p14:tracePt t="33173" x="10307638" y="3500438"/>
          <p14:tracePt t="33182" x="10307638" y="3484563"/>
          <p14:tracePt t="33186" x="10307638" y="3468688"/>
          <p14:tracePt t="33191" x="10307638" y="3452813"/>
          <p14:tracePt t="33199" x="10307638" y="3436938"/>
          <p14:tracePt t="33221" x="10307638" y="3421063"/>
          <p14:tracePt t="33230" x="10307638" y="3405188"/>
          <p14:tracePt t="33248" x="10307638" y="3389313"/>
          <p14:tracePt t="33318" x="10323513" y="3389313"/>
          <p14:tracePt t="33330" x="10339388" y="3405188"/>
          <p14:tracePt t="33354" x="10371138" y="3421063"/>
          <p14:tracePt t="33361" x="10371138" y="3436938"/>
          <p14:tracePt t="33366" x="10387013" y="3452813"/>
          <p14:tracePt t="33386" x="10418763" y="3468688"/>
          <p14:tracePt t="33394" x="10434638" y="3468688"/>
          <p14:tracePt t="33401" x="10450513" y="3484563"/>
          <p14:tracePt t="33427" x="10498138" y="3484563"/>
          <p14:tracePt t="33446" x="10561638" y="3452813"/>
          <p14:tracePt t="33459" x="10656888" y="3357563"/>
          <p14:tracePt t="33474" x="10782300" y="3167063"/>
          <p14:tracePt t="33483" x="10972800" y="2803525"/>
          <p14:tracePt t="33493" x="11052175" y="2644775"/>
          <p14:tracePt t="33513" x="11163300" y="2392363"/>
          <p14:tracePt t="33517" x="11179175" y="2344738"/>
          <p14:tracePt t="33531" x="11195050" y="2297113"/>
          <p14:tracePt t="33551" x="11210925" y="2265363"/>
          <p14:tracePt t="33554" x="11210925" y="2249488"/>
          <p14:tracePt t="33561" x="11210925" y="2233613"/>
          <p14:tracePt t="33566" x="11210925" y="2217738"/>
          <p14:tracePt t="33579" x="11210925" y="2185988"/>
          <p14:tracePt t="33592" x="11210925" y="2170113"/>
          <p14:tracePt t="33600" x="11195050" y="2170113"/>
          <p14:tracePt t="33615" x="11147425" y="2170113"/>
          <p14:tracePt t="33621" x="11099800" y="2217738"/>
          <p14:tracePt t="33626" x="11020425" y="2328863"/>
          <p14:tracePt t="33643" x="10750550" y="2740025"/>
          <p14:tracePt t="33658" x="10466388" y="3135313"/>
          <p14:tracePt t="33665" x="10387013" y="3278188"/>
          <p14:tracePt t="33670" x="10291763" y="3405188"/>
          <p14:tracePt t="33679" x="10228263" y="3516313"/>
          <p14:tracePt t="33684" x="10180638" y="3595688"/>
          <p14:tracePt t="33696" x="10133013" y="3659188"/>
          <p14:tracePt t="33711" x="10133013" y="3675063"/>
          <p14:tracePt t="33722" x="10117138" y="3706813"/>
          <p14:tracePt t="33731" x="10101263" y="3722688"/>
          <p14:tracePt t="33746" x="10101263" y="3738563"/>
          <p14:tracePt t="33787" x="10164763" y="3738563"/>
          <p14:tracePt t="33797" x="10244138" y="3690938"/>
          <p14:tracePt t="33802" x="10307638" y="3643313"/>
          <p14:tracePt t="33815" x="10418763" y="3516313"/>
          <p14:tracePt t="33827" x="10514013" y="3357563"/>
          <p14:tracePt t="33852" x="10625138" y="3073400"/>
          <p14:tracePt t="33859" x="10641013" y="2978150"/>
          <p14:tracePt t="33864" x="10656888" y="2898775"/>
          <p14:tracePt t="33877" x="10687050" y="2787650"/>
          <p14:tracePt t="33886" x="10702925" y="2740025"/>
          <p14:tracePt t="33897" x="10702925" y="2724150"/>
          <p14:tracePt t="33909" x="10718800" y="2676525"/>
          <p14:tracePt t="33919" x="10734675" y="2644775"/>
          <p14:tracePt t="33928" x="10734675" y="2628900"/>
          <p14:tracePt t="33983" x="10734675" y="2708275"/>
          <p14:tracePt t="33991" x="10718800" y="2755900"/>
          <p14:tracePt t="33998" x="10718800" y="2787650"/>
          <p14:tracePt t="34010" x="10702925" y="2835275"/>
          <p14:tracePt t="34014" x="10702925" y="2851150"/>
          <p14:tracePt t="34028" x="10702925" y="2867025"/>
          <p14:tracePt t="34044" x="10702925" y="2898775"/>
          <p14:tracePt t="34067" x="10702925" y="2882900"/>
          <p14:tracePt t="34077" x="10782300" y="2755900"/>
          <p14:tracePt t="34092" x="10861675" y="2565400"/>
          <p14:tracePt t="34094" x="10988675" y="2249488"/>
          <p14:tracePt t="34102" x="11163300" y="1804988"/>
          <p14:tracePt t="34111" x="11415713" y="982663"/>
          <p14:tracePt t="34123" x="11558588" y="474663"/>
          <p14:tracePt t="34147" x="11685588" y="63500"/>
          <p14:tracePt t="37247" x="12160250" y="317500"/>
          <p14:tracePt t="37262" x="12128500" y="474663"/>
          <p14:tracePt t="37265" x="12112625" y="554038"/>
          <p14:tracePt t="37280" x="12080875" y="728663"/>
          <p14:tracePt t="37294" x="12017375" y="982663"/>
          <p14:tracePt t="37313" x="11922125" y="1314450"/>
          <p14:tracePt t="37330" x="11844338" y="1616075"/>
          <p14:tracePt t="37338" x="11780838" y="1804988"/>
          <p14:tracePt t="37346" x="11685588" y="2027238"/>
          <p14:tracePt t="37359" x="11558588" y="2438400"/>
          <p14:tracePt t="37365" x="11526838" y="2597150"/>
          <p14:tracePt t="37369" x="11463338" y="2740025"/>
          <p14:tracePt t="37376" x="11399838" y="2882900"/>
          <p14:tracePt t="37402" x="11304588" y="3325813"/>
          <p14:tracePt t="37418" x="11242675" y="3548063"/>
          <p14:tracePt t="37444" x="11131550" y="3800475"/>
          <p14:tracePt t="37469" x="11052175" y="3959225"/>
          <p14:tracePt t="37484" x="10972800" y="4038600"/>
          <p14:tracePt t="37497" x="10909300" y="4086225"/>
          <p14:tracePt t="37504" x="10893425" y="4102100"/>
          <p14:tracePt t="37743" x="10829925" y="4133850"/>
          <p14:tracePt t="37761" x="10529888" y="4260850"/>
          <p14:tracePt t="37777" x="10355263" y="4356100"/>
          <p14:tracePt t="37788" x="10196513" y="4403725"/>
          <p14:tracePt t="37794" x="10133013" y="4435475"/>
          <p14:tracePt t="37807" x="10023475" y="4465638"/>
          <p14:tracePt t="37825" x="9944100" y="4481513"/>
          <p14:tracePt t="37843" x="9912350" y="4481513"/>
          <p14:tracePt t="37856" x="9880600" y="4481513"/>
          <p14:tracePt t="37860" x="9864725" y="4481513"/>
          <p14:tracePt t="37873" x="9848850" y="4481513"/>
          <p14:tracePt t="37888" x="9832975" y="4481513"/>
          <p14:tracePt t="37907" x="9817100" y="4481513"/>
          <p14:tracePt t="37940" x="9801225" y="4481513"/>
          <p14:tracePt t="37954" x="9801225" y="4465638"/>
          <p14:tracePt t="37970" x="9785350" y="4465638"/>
          <p14:tracePt t="37993" x="9785350" y="4451350"/>
          <p14:tracePt t="38008" x="9785350" y="4435475"/>
          <p14:tracePt t="38032" x="9785350" y="4419600"/>
          <p14:tracePt t="38035" x="9785350" y="4403725"/>
          <p14:tracePt t="38047" x="9785350" y="4387850"/>
          <p14:tracePt t="38062" x="9785350" y="4340225"/>
          <p14:tracePt t="38071" x="9785350" y="4324350"/>
          <p14:tracePt t="38080" x="9801225" y="4276725"/>
          <p14:tracePt t="38088" x="9817100" y="4244975"/>
          <p14:tracePt t="38105" x="9832975" y="4213225"/>
          <p14:tracePt t="38110" x="9864725" y="4165600"/>
          <p14:tracePt t="38122" x="9959975" y="4070350"/>
          <p14:tracePt t="38139" x="10055225" y="3975100"/>
          <p14:tracePt t="38144" x="10085388" y="3927475"/>
          <p14:tracePt t="38156" x="10117138" y="3911600"/>
          <p14:tracePt t="38166" x="10196513" y="3848100"/>
          <p14:tracePt t="38173" x="10228263" y="3832225"/>
          <p14:tracePt t="38181" x="10244138" y="3816350"/>
          <p14:tracePt t="38186" x="10275888" y="3800475"/>
          <p14:tracePt t="38197" x="10291763" y="3800475"/>
          <p14:tracePt t="38204" x="10339388" y="3784600"/>
          <p14:tracePt t="38212" x="10355263" y="3784600"/>
          <p14:tracePt t="38226" x="10371138" y="3784600"/>
          <p14:tracePt t="38244" x="10402888" y="3784600"/>
          <p14:tracePt t="38250" x="10418763" y="3800475"/>
          <p14:tracePt t="38257" x="10434638" y="3816350"/>
          <p14:tracePt t="38276" x="10450513" y="3879850"/>
          <p14:tracePt t="38279" x="10450513" y="3895725"/>
          <p14:tracePt t="38292" x="10450513" y="3943350"/>
          <p14:tracePt t="38304" x="10450513" y="4038600"/>
          <p14:tracePt t="38324" x="10434638" y="4133850"/>
          <p14:tracePt t="38340" x="10434638" y="4181475"/>
          <p14:tracePt t="38360" x="10402888" y="4197350"/>
          <p14:tracePt t="38374" x="10387013" y="4197350"/>
          <p14:tracePt t="38378" x="10371138" y="4197350"/>
          <p14:tracePt t="38387" x="10355263" y="4197350"/>
          <p14:tracePt t="38399" x="10339388" y="4197350"/>
          <p14:tracePt t="38410" x="10307638" y="4197350"/>
          <p14:tracePt t="38433" x="10291763" y="4197350"/>
          <p14:tracePt t="38443" x="10291763" y="4165600"/>
          <p14:tracePt t="38455" x="10291763" y="4133850"/>
          <p14:tracePt t="38465" x="10291763" y="4102100"/>
          <p14:tracePt t="38471" x="10291763" y="4086225"/>
          <p14:tracePt t="38477" x="10291763" y="4038600"/>
          <p14:tracePt t="38482" x="10307638" y="4006850"/>
          <p14:tracePt t="38496" x="10323513" y="3959225"/>
          <p14:tracePt t="38507" x="10323513" y="3943350"/>
          <p14:tracePt t="38524" x="10339388" y="3911600"/>
          <p14:tracePt t="38537" x="10339388" y="3895725"/>
          <p14:tracePt t="38566" x="10339388" y="3863975"/>
          <p14:tracePt t="38685" x="10355263" y="3863975"/>
          <p14:tracePt t="38698" x="10371138" y="3863975"/>
          <p14:tracePt t="38719" x="10402888" y="3863975"/>
          <p14:tracePt t="38731" x="10434638" y="3863975"/>
          <p14:tracePt t="38750" x="10466388" y="3863975"/>
          <p14:tracePt t="38763" x="10529888" y="3863975"/>
          <p14:tracePt t="38772" x="10561638" y="3863975"/>
          <p14:tracePt t="38780" x="10625138" y="3863975"/>
          <p14:tracePt t="38793" x="10702925" y="3863975"/>
          <p14:tracePt t="38806" x="10734675" y="3863975"/>
          <p14:tracePt t="38813" x="10750550" y="3863975"/>
          <p14:tracePt t="38828" x="10766425" y="3863975"/>
          <p14:tracePt t="38839" x="10782300" y="3863975"/>
          <p14:tracePt t="38857" x="10814050" y="3832225"/>
          <p14:tracePt t="38873" x="10845800" y="3784600"/>
          <p14:tracePt t="38877" x="10845800" y="3738563"/>
          <p14:tracePt t="38888" x="10845800" y="3675063"/>
          <p14:tracePt t="38893" x="10845800" y="3643313"/>
          <p14:tracePt t="38906" x="10845800" y="3548063"/>
          <p14:tracePt t="38922" x="10845800" y="3468688"/>
          <p14:tracePt t="38929" x="10845800" y="3436938"/>
          <p14:tracePt t="38933" x="10845800" y="3421063"/>
          <p14:tracePt t="38939" x="10829925" y="3389313"/>
          <p14:tracePt t="38958" x="10814050" y="3357563"/>
          <p14:tracePt t="38963" x="10814050" y="3325813"/>
          <p14:tracePt t="38968" x="10798175" y="3294063"/>
          <p14:tracePt t="38980" x="10798175" y="3278188"/>
          <p14:tracePt t="38990" x="10782300" y="3246438"/>
          <p14:tracePt t="39008" x="10782300" y="3230563"/>
          <p14:tracePt t="39029" x="10782300" y="3214688"/>
          <p14:tracePt t="39045" x="10782300" y="3198813"/>
          <p14:tracePt t="39119" x="10766425" y="3198813"/>
          <p14:tracePt t="42232" x="10766425" y="3246438"/>
          <p14:tracePt t="42254" x="10734675" y="3421063"/>
          <p14:tracePt t="42268" x="10687050" y="3675063"/>
          <p14:tracePt t="42285" x="10671175" y="3800475"/>
          <p14:tracePt t="42298" x="10656888" y="3895725"/>
          <p14:tracePt t="42311" x="10641013" y="3975100"/>
          <p14:tracePt t="42316" x="10641013" y="3990975"/>
          <p14:tracePt t="42329" x="10625138" y="4038600"/>
          <p14:tracePt t="42344" x="10625138" y="4070350"/>
          <p14:tracePt t="42357" x="10625138" y="4086225"/>
          <p14:tracePt t="42361" x="10625138" y="4102100"/>
          <p14:tracePt t="42370" x="10625138" y="4117975"/>
          <p14:tracePt t="42375" x="10625138" y="4133850"/>
          <p14:tracePt t="42390" x="10625138" y="4149725"/>
          <p14:tracePt t="42413" x="10609263" y="4165600"/>
          <p14:tracePt t="42439" x="10609263" y="4181475"/>
          <p14:tracePt t="42460" x="10609263" y="4197350"/>
          <p14:tracePt t="42472" x="10609263" y="4213225"/>
          <p14:tracePt t="42635" x="10609263" y="4197350"/>
          <p14:tracePt t="45157" x="10609263" y="4340225"/>
          <p14:tracePt t="45170" x="10625138" y="4481513"/>
          <p14:tracePt t="45183" x="10641013" y="4529138"/>
          <p14:tracePt t="45194" x="10656888" y="4640263"/>
          <p14:tracePt t="45199" x="10656888" y="4687888"/>
          <p14:tracePt t="45212" x="10671175" y="4751388"/>
          <p14:tracePt t="45217" x="10671175" y="4830763"/>
          <p14:tracePt t="45226" x="10671175" y="5021263"/>
          <p14:tracePt t="45237" x="10671175" y="5132388"/>
          <p14:tracePt t="45247" x="10671175" y="5353050"/>
          <p14:tracePt t="45259" x="10671175" y="5432425"/>
          <p14:tracePt t="45263" x="10671175" y="5495925"/>
          <p14:tracePt t="45274" x="10656888" y="5591175"/>
          <p14:tracePt t="45281" x="10641013" y="5622925"/>
          <p14:tracePt t="45289" x="10641013" y="5654675"/>
          <p14:tracePt t="45296" x="10641013" y="5670550"/>
          <p14:tracePt t="45306" x="10641013" y="5686425"/>
          <p14:tracePt t="45327" x="10625138" y="5765800"/>
          <p14:tracePt t="45330" x="10609263" y="5781675"/>
          <p14:tracePt t="45342" x="10577513" y="5875338"/>
          <p14:tracePt t="45358" x="10498138" y="6034088"/>
          <p14:tracePt t="45380" x="10244138" y="6303963"/>
          <p14:tracePt t="45388" x="10180638" y="6351588"/>
          <p14:tracePt t="45425" x="9896475" y="6430963"/>
          <p14:tracePt t="45445" x="9705975" y="6383338"/>
          <p14:tracePt t="45460" x="9515475" y="6272213"/>
          <p14:tracePt t="45469" x="9374188" y="6161088"/>
          <p14:tracePt t="45478" x="9278938" y="6129338"/>
          <p14:tracePt t="45485" x="9247188" y="6097588"/>
          <p14:tracePt t="45492" x="9183688" y="6065838"/>
          <p14:tracePt t="45496" x="9136063" y="6049963"/>
          <p14:tracePt t="45510" x="9040813" y="5986463"/>
          <p14:tracePt t="45531" x="8945563" y="5954713"/>
          <p14:tracePt t="45543" x="8913813" y="5922963"/>
          <p14:tracePt t="45548" x="8913813" y="5907088"/>
          <p14:tracePt t="45561" x="8866188" y="5875338"/>
          <p14:tracePt t="45566" x="8866188" y="5843588"/>
          <p14:tracePt t="45575" x="8850313" y="5829300"/>
          <p14:tracePt t="45585" x="8820150" y="5765800"/>
          <p14:tracePt t="45592" x="8820150" y="5749925"/>
          <p14:tracePt t="45600" x="8804275" y="5734050"/>
          <p14:tracePt t="45609" x="8804275" y="5718175"/>
          <p14:tracePt t="45623" x="8804275" y="5654675"/>
          <p14:tracePt t="45645" x="8804275" y="5591175"/>
          <p14:tracePt t="45657" x="8804275" y="5527675"/>
          <p14:tracePt t="45667" x="8804275" y="5511800"/>
          <p14:tracePt t="45670" x="8804275" y="5480050"/>
          <p14:tracePt t="45675" x="8820150" y="5464175"/>
          <p14:tracePt t="45688" x="8836025" y="5432425"/>
          <p14:tracePt t="45696" x="8836025" y="5416550"/>
          <p14:tracePt t="45714" x="8850313" y="5400675"/>
          <p14:tracePt t="45720" x="8866188" y="5384800"/>
          <p14:tracePt t="45741" x="8882063" y="5368925"/>
          <p14:tracePt t="45747" x="8897938" y="5353050"/>
          <p14:tracePt t="45755" x="8913813" y="5353050"/>
          <p14:tracePt t="45779" x="8945563" y="5337175"/>
          <p14:tracePt t="45782" x="8961438" y="5337175"/>
          <p14:tracePt t="45791" x="8977313" y="5337175"/>
          <p14:tracePt t="45796" x="8993188" y="5337175"/>
          <p14:tracePt t="45809" x="9040813" y="5337175"/>
          <p14:tracePt t="45813" x="9056688" y="5337175"/>
          <p14:tracePt t="45823" x="9056688" y="5353050"/>
          <p14:tracePt t="45828" x="9088438" y="5353050"/>
          <p14:tracePt t="45842" x="9104313" y="5368925"/>
          <p14:tracePt t="45857" x="9120188" y="5368925"/>
          <p14:tracePt t="45861" x="9136063" y="5368925"/>
          <p14:tracePt t="45882" x="9151938" y="5368925"/>
          <p14:tracePt t="45897" x="9151938" y="5384800"/>
          <p14:tracePt t="45907" x="9167813" y="5384800"/>
          <p14:tracePt t="45927" x="9167813" y="5400675"/>
          <p14:tracePt t="45930" x="9183688" y="5416550"/>
          <p14:tracePt t="47388" x="9151938" y="5416550"/>
          <p14:tracePt t="47422" x="9072563" y="5400675"/>
          <p14:tracePt t="47441" x="9009063" y="5384800"/>
          <p14:tracePt t="47462" x="8929688" y="5368925"/>
          <p14:tracePt t="47479" x="8820150" y="5337175"/>
          <p14:tracePt t="47493" x="8740775" y="5321300"/>
          <p14:tracePt t="47506" x="8693150" y="5289550"/>
          <p14:tracePt t="47518" x="8613775" y="5257800"/>
          <p14:tracePt t="47531" x="8566150" y="5241925"/>
          <p14:tracePt t="47542" x="8518525" y="5226050"/>
          <p14:tracePt t="47554" x="8502650" y="5226050"/>
          <p14:tracePt t="47557" x="8470900" y="5210175"/>
          <p14:tracePt t="47562" x="8455025" y="5210175"/>
          <p14:tracePt t="47572" x="8439150" y="5194300"/>
          <p14:tracePt t="47576" x="8423275" y="5194300"/>
          <p14:tracePt t="47590" x="8359775" y="5178425"/>
          <p14:tracePt t="47605" x="8343900" y="5178425"/>
          <p14:tracePt t="47621" x="8312150" y="5178425"/>
          <p14:tracePt t="47638" x="8296275" y="5178425"/>
          <p14:tracePt t="47642" x="8280400" y="5178425"/>
          <p14:tracePt t="47652" x="8264525" y="5178425"/>
          <p14:tracePt t="47668" x="8248650" y="5178425"/>
          <p14:tracePt t="47681" x="8232775" y="5178425"/>
          <p14:tracePt t="47830" x="8232775" y="5210175"/>
          <p14:tracePt t="47842" x="8232775" y="5226050"/>
          <p14:tracePt t="47853" x="8232775" y="5241925"/>
          <p14:tracePt t="47864" x="8232775" y="5257800"/>
          <p14:tracePt t="47874" x="8232775" y="5289550"/>
          <p14:tracePt t="47888" x="8232775" y="5321300"/>
          <p14:tracePt t="47899" x="8248650" y="5337175"/>
          <p14:tracePt t="47902" x="8248650" y="5353050"/>
          <p14:tracePt t="47918" x="8264525" y="5384800"/>
          <p14:tracePt t="47939" x="8264525" y="5416550"/>
          <p14:tracePt t="47949" x="8280400" y="5432425"/>
          <p14:tracePt t="47962" x="8280400" y="5448300"/>
          <p14:tracePt t="47969" x="8296275" y="5464175"/>
          <p14:tracePt t="47997" x="8312150" y="5495925"/>
          <p14:tracePt t="48006" x="8312150" y="5511800"/>
          <p14:tracePt t="48015" x="8312150" y="5527675"/>
          <p14:tracePt t="48019" x="8312150" y="5543550"/>
          <p14:tracePt t="48026" x="8328025" y="5543550"/>
          <p14:tracePt t="48047" x="8328025" y="5559425"/>
          <p14:tracePt t="48070" x="8328025" y="5575300"/>
          <p14:tracePt t="48111" x="8343900" y="5575300"/>
          <p14:tracePt t="48132" x="8343900" y="5591175"/>
          <p14:tracePt t="48146" x="8359775" y="5591175"/>
          <p14:tracePt t="48168" x="8375650" y="5607050"/>
          <p14:tracePt t="48185" x="8391525" y="5607050"/>
          <p14:tracePt t="48192" x="8407400" y="5607050"/>
          <p14:tracePt t="48201" x="8423275" y="5607050"/>
          <p14:tracePt t="48220" x="8439150" y="5607050"/>
          <p14:tracePt t="48236" x="8455025" y="5607050"/>
          <p14:tracePt t="48251" x="8470900" y="5607050"/>
          <p14:tracePt t="48276" x="8502650" y="5607050"/>
          <p14:tracePt t="48311" x="8518525" y="5607050"/>
          <p14:tracePt t="48325" x="8534400" y="5607050"/>
          <p14:tracePt t="49090" x="8534400" y="5591175"/>
          <p14:tracePt t="49185" x="8550275" y="5591175"/>
          <p14:tracePt t="49204" x="8566150" y="5591175"/>
          <p14:tracePt t="49218" x="8582025" y="5591175"/>
          <p14:tracePt t="49231" x="8582025" y="5575300"/>
          <p14:tracePt t="49308" x="8597900" y="5575300"/>
          <p14:tracePt t="49323" x="8613775" y="5575300"/>
          <p14:tracePt t="49342" x="8629650" y="5575300"/>
          <p14:tracePt t="49361" x="8645525" y="5575300"/>
          <p14:tracePt t="49376" x="8661400" y="5575300"/>
          <p14:tracePt t="49413" x="8677275" y="5575300"/>
          <p14:tracePt t="49593" x="8693150" y="5575300"/>
          <p14:tracePt t="49725" x="8709025" y="5575300"/>
          <p14:tracePt t="49752" x="8724900" y="5575300"/>
          <p14:tracePt t="49762" x="8740775" y="5575300"/>
          <p14:tracePt t="49788" x="8756650" y="5575300"/>
          <p14:tracePt t="49797" x="8772525" y="5575300"/>
          <p14:tracePt t="49837" x="8788400" y="5575300"/>
          <p14:tracePt t="49861" x="8820150" y="5575300"/>
          <p14:tracePt t="49871" x="8836025" y="5575300"/>
          <p14:tracePt t="49875" x="8850313" y="5575300"/>
          <p14:tracePt t="49893" x="8866188" y="5575300"/>
          <p14:tracePt t="49902" x="8882063" y="5575300"/>
          <p14:tracePt t="49930" x="8929688" y="5575300"/>
          <p14:tracePt t="49956" x="8945563" y="5575300"/>
          <p14:tracePt t="49977" x="8961438" y="5575300"/>
          <p14:tracePt t="50005" x="8977313" y="5575300"/>
          <p14:tracePt t="50030" x="8993188" y="5575300"/>
          <p14:tracePt t="50047" x="8993188" y="5591175"/>
          <p14:tracePt t="50057" x="9009063" y="5607050"/>
          <p14:tracePt t="50077" x="9009063" y="5622925"/>
          <p14:tracePt t="50088" x="9009063" y="5638800"/>
          <p14:tracePt t="50110" x="9009063" y="5670550"/>
          <p14:tracePt t="50123" x="9009063" y="5702300"/>
          <p14:tracePt t="50142" x="9009063" y="5718175"/>
          <p14:tracePt t="50150" x="9009063" y="5749925"/>
          <p14:tracePt t="50157" x="9024938" y="5765800"/>
          <p14:tracePt t="50171" x="9040813" y="5797550"/>
          <p14:tracePt t="50186" x="9040813" y="5829300"/>
          <p14:tracePt t="50211" x="9056688" y="5875338"/>
          <p14:tracePt t="50216" x="9056688" y="5891213"/>
          <p14:tracePt t="50219" x="9056688" y="5907088"/>
          <p14:tracePt t="50225" x="9056688" y="5922963"/>
          <p14:tracePt t="50235" x="9056688" y="5938838"/>
          <p14:tracePt t="50242" x="9056688" y="5970588"/>
          <p14:tracePt t="50256" x="9056688" y="6002338"/>
          <p14:tracePt t="50271" x="9056688" y="6034088"/>
          <p14:tracePt t="50290" x="9040813" y="6097588"/>
          <p14:tracePt t="50296" x="9024938" y="6113463"/>
          <p14:tracePt t="50305" x="9009063" y="6145213"/>
          <p14:tracePt t="50320" x="8977313" y="6192838"/>
          <p14:tracePt t="50324" x="8945563" y="6208713"/>
          <p14:tracePt t="50339" x="8866188" y="6272213"/>
          <p14:tracePt t="50349" x="8597900" y="6303963"/>
          <p14:tracePt t="50371" x="7410450" y="6065838"/>
          <p14:tracePt t="50386" x="6459538" y="5702300"/>
          <p14:tracePt t="50400" x="5826125" y="5368925"/>
          <p14:tracePt t="50431" x="5303838" y="5068888"/>
          <p14:tracePt t="50445" x="5240338" y="5021263"/>
          <p14:tracePt t="50455" x="5192713" y="4989513"/>
          <p14:tracePt t="50474" x="5178425" y="4989513"/>
          <p14:tracePt t="50478" x="5162550" y="4989513"/>
          <p14:tracePt t="50495" x="5146675" y="4989513"/>
          <p14:tracePt t="50524" x="5130800" y="4989513"/>
          <p14:tracePt t="50840" x="4402138" y="5241925"/>
          <p14:tracePt t="50849" x="3578225" y="5384800"/>
          <p14:tracePt t="50863" x="2849563" y="5368925"/>
          <p14:tracePt t="50873" x="2597150" y="5353050"/>
          <p14:tracePt t="50885" x="2200275" y="5241925"/>
          <p14:tracePt t="50896" x="2074863" y="5178425"/>
          <p14:tracePt t="50906" x="1884363" y="5053013"/>
          <p14:tracePt t="50921" x="1804988" y="4957763"/>
          <p14:tracePt t="50926" x="1789113" y="4878388"/>
          <p14:tracePt t="50931" x="1773238" y="4814888"/>
          <p14:tracePt t="50937" x="1773238" y="4735513"/>
          <p14:tracePt t="50952" x="1804988" y="4640263"/>
          <p14:tracePt t="50965" x="1979613" y="4387850"/>
          <p14:tracePt t="50977" x="2327275" y="4022725"/>
          <p14:tracePt t="50984" x="2644775" y="3848100"/>
          <p14:tracePt t="50996" x="3325813" y="3611563"/>
          <p14:tracePt t="51001" x="3609975" y="3595688"/>
          <p14:tracePt t="51010" x="3895725" y="3595688"/>
          <p14:tracePt t="51015" x="4243388" y="3706813"/>
          <p14:tracePt t="51022" x="4529138" y="3800475"/>
          <p14:tracePt t="51028" x="4749800" y="3879850"/>
          <p14:tracePt t="51041" x="4940300" y="3959225"/>
          <p14:tracePt t="51044" x="5130800" y="4070350"/>
          <p14:tracePt t="51051" x="5303838" y="4165600"/>
          <p14:tracePt t="51074" x="5684838" y="4371975"/>
          <p14:tracePt t="51077" x="5748338" y="4435475"/>
          <p14:tracePt t="51083" x="5794375" y="4465638"/>
          <p14:tracePt t="51101" x="5842000" y="4497388"/>
          <p14:tracePt t="51119" x="5873750" y="4529138"/>
          <p14:tracePt t="51150" x="5889625" y="4529138"/>
          <p14:tracePt t="51158" x="5889625" y="4545013"/>
          <p14:tracePt t="51168" x="5905500" y="4560888"/>
          <p14:tracePt t="51184" x="5921375" y="4576763"/>
          <p14:tracePt t="51188" x="5921375" y="4592638"/>
          <p14:tracePt t="51197" x="5921375" y="4608513"/>
          <p14:tracePt t="51215" x="5937250" y="4624388"/>
          <p14:tracePt t="51228" x="5953125" y="4624388"/>
          <p14:tracePt t="51236" x="5953125" y="4640263"/>
          <p14:tracePt t="51263" x="5969000" y="4656138"/>
          <p14:tracePt t="51278" x="5984875" y="4656138"/>
          <p14:tracePt t="51297" x="5984875" y="4672013"/>
          <p14:tracePt t="51326" x="5984875" y="4687888"/>
          <p14:tracePt t="51347" x="5984875" y="4703763"/>
          <p14:tracePt t="51353" x="5984875" y="4719638"/>
          <p14:tracePt t="51375" x="5984875" y="4767263"/>
          <p14:tracePt t="51390" x="5984875" y="4783138"/>
          <p14:tracePt t="51402" x="5984875" y="4814888"/>
          <p14:tracePt t="51417" x="5873750" y="4973638"/>
          <p14:tracePt t="51424" x="5541963" y="5353050"/>
          <p14:tracePt t="51438" x="5351463" y="5559425"/>
          <p14:tracePt t="51451" x="4545013" y="6002338"/>
          <p14:tracePt t="51463" x="4100513" y="6034088"/>
          <p14:tracePt t="51469" x="3879850" y="6018213"/>
          <p14:tracePt t="51476" x="3673475" y="5907088"/>
          <p14:tracePt t="51483" x="3451225" y="5749925"/>
          <p14:tracePt t="51501" x="3008313" y="5337175"/>
          <p14:tracePt t="51509" x="2786063" y="5068888"/>
          <p14:tracePt t="51515" x="2581275" y="4656138"/>
          <p14:tracePt t="51533" x="2359025" y="3309938"/>
          <p14:tracePt t="51540" x="2406650" y="2692400"/>
          <p14:tracePt t="51546" x="2517775" y="2011363"/>
          <p14:tracePt t="51556" x="2692400" y="1330325"/>
          <p14:tracePt t="51560" x="2897188" y="56991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D9830E-97AF-A36B-4655-FD477039252A}"/>
              </a:ext>
            </a:extLst>
          </p:cNvPr>
          <p:cNvSpPr>
            <a:spLocks noGrp="1"/>
          </p:cNvSpPr>
          <p:nvPr>
            <p:ph type="title"/>
          </p:nvPr>
        </p:nvSpPr>
        <p:spPr/>
        <p:txBody>
          <a:bodyPr/>
          <a:lstStyle/>
          <a:p>
            <a:r>
              <a:rPr lang="es-ES" dirty="0"/>
              <a:t>5. Limpieza de datos</a:t>
            </a:r>
          </a:p>
        </p:txBody>
      </p:sp>
      <p:graphicFrame>
        <p:nvGraphicFramePr>
          <p:cNvPr id="7" name="Marcador de contenido 6">
            <a:extLst>
              <a:ext uri="{FF2B5EF4-FFF2-40B4-BE49-F238E27FC236}">
                <a16:creationId xmlns:a16="http://schemas.microsoft.com/office/drawing/2014/main" id="{FBE017BD-947B-FE4D-96CF-3D22305B2927}"/>
              </a:ext>
            </a:extLst>
          </p:cNvPr>
          <p:cNvGraphicFramePr>
            <a:graphicFrameLocks noGrp="1"/>
          </p:cNvGraphicFramePr>
          <p:nvPr>
            <p:ph idx="1"/>
            <p:extLst>
              <p:ext uri="{D42A27DB-BD31-4B8C-83A1-F6EECF244321}">
                <p14:modId xmlns:p14="http://schemas.microsoft.com/office/powerpoint/2010/main" val="3105233174"/>
              </p:ext>
            </p:extLst>
          </p:nvPr>
        </p:nvGraphicFramePr>
        <p:xfrm>
          <a:off x="1065213" y="1828800"/>
          <a:ext cx="9601200" cy="4191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hlinkClick r:id="" action="ppaction://media"/>
            <a:extLst>
              <a:ext uri="{FF2B5EF4-FFF2-40B4-BE49-F238E27FC236}">
                <a16:creationId xmlns:a16="http://schemas.microsoft.com/office/drawing/2014/main" id="{0602D086-927C-4C1B-9F7B-4018B390547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49129" y="4718304"/>
            <a:ext cx="2057400" cy="2057400"/>
          </a:xfrm>
          <a:prstGeom prst="ellipse">
            <a:avLst/>
          </a:prstGeom>
        </p:spPr>
      </p:pic>
    </p:spTree>
    <p:extLst>
      <p:ext uri="{BB962C8B-B14F-4D97-AF65-F5344CB8AC3E}">
        <p14:creationId xmlns:p14="http://schemas.microsoft.com/office/powerpoint/2010/main" val="1863313197"/>
      </p:ext>
    </p:extLst>
  </p:cSld>
  <p:clrMapOvr>
    <a:masterClrMapping/>
  </p:clrMapOvr>
  <p:transition spd="slow" advTm="1796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236" x="6207125" y="4481513"/>
          <p14:tracePt t="242" x="6207125" y="4371975"/>
          <p14:tracePt t="261" x="6207125" y="4149725"/>
          <p14:tracePt t="265" x="6191250" y="4022725"/>
          <p14:tracePt t="277" x="6191250" y="3911600"/>
          <p14:tracePt t="287" x="6175375" y="3722688"/>
          <p14:tracePt t="291" x="6175375" y="3611563"/>
          <p14:tracePt t="300" x="6159500" y="3548063"/>
          <p14:tracePt t="323" x="6127750" y="3405188"/>
          <p14:tracePt t="338" x="6096000" y="3309938"/>
          <p14:tracePt t="348" x="6080125" y="3278188"/>
          <p14:tracePt t="356" x="6016625" y="3182938"/>
          <p14:tracePt t="363" x="5984875" y="3135313"/>
          <p14:tracePt t="371" x="5969000" y="3087688"/>
          <p14:tracePt t="378" x="5921375" y="3041650"/>
          <p14:tracePt t="383" x="5873750" y="3009900"/>
          <p14:tracePt t="391" x="5826125" y="2962275"/>
          <p14:tracePt t="399" x="5780088" y="2914650"/>
          <p14:tracePt t="417" x="5637213" y="2787650"/>
          <p14:tracePt t="431" x="5557838" y="2692400"/>
          <p14:tracePt t="453" x="5335588" y="2501900"/>
          <p14:tracePt t="459" x="5240338" y="2422525"/>
          <p14:tracePt t="467" x="5146675" y="2328863"/>
          <p14:tracePt t="482" x="5003800" y="2170113"/>
          <p14:tracePt t="489" x="4908550" y="2058988"/>
          <p14:tracePt t="494" x="4829175" y="1995488"/>
          <p14:tracePt t="500" x="4781550" y="1900238"/>
          <p14:tracePt t="513" x="4638675" y="1773238"/>
          <p14:tracePt t="521" x="4591050" y="1725613"/>
          <p14:tracePt t="533" x="4545013" y="1663700"/>
          <p14:tracePt t="535" x="4513263" y="1631950"/>
          <p14:tracePt t="552" x="4433888" y="1552575"/>
          <p14:tracePt t="556" x="4386263" y="1504950"/>
          <p14:tracePt t="565" x="4338638" y="1457325"/>
          <p14:tracePt t="587" x="4227513" y="1314450"/>
          <p14:tracePt t="592" x="4179888" y="1266825"/>
          <p14:tracePt t="604" x="4084638" y="1203325"/>
          <p14:tracePt t="612" x="4037013" y="1171575"/>
          <p14:tracePt t="618" x="3989388" y="1123950"/>
          <p14:tracePt t="634" x="3832225" y="1028700"/>
          <p14:tracePt t="642" x="3721100" y="998538"/>
          <p14:tracePt t="651" x="3498850" y="919163"/>
          <p14:tracePt t="669" x="3294063" y="871538"/>
          <p14:tracePt t="671" x="3214688" y="839788"/>
          <p14:tracePt t="679" x="3151188" y="839788"/>
          <p14:tracePt t="697" x="3024188" y="823913"/>
          <p14:tracePt t="700" x="2976563" y="823913"/>
          <p14:tracePt t="716" x="2833688" y="808038"/>
          <p14:tracePt t="723" x="2724150" y="808038"/>
          <p14:tracePt t="730" x="2613025" y="808038"/>
          <p14:tracePt t="739" x="2501900" y="808038"/>
          <p14:tracePt t="745" x="2390775" y="808038"/>
          <p14:tracePt t="748" x="2295525" y="808038"/>
          <p14:tracePt t="769" x="2106613" y="808038"/>
          <p14:tracePt t="773" x="2011363" y="808038"/>
          <p14:tracePt t="780" x="1963738" y="823913"/>
          <p14:tracePt t="801" x="1804988" y="839788"/>
          <p14:tracePt t="804" x="1773238" y="839788"/>
          <p14:tracePt t="821" x="1677988" y="855663"/>
          <p14:tracePt t="824" x="1646238" y="855663"/>
          <p14:tracePt t="832" x="1598613" y="855663"/>
          <p14:tracePt t="853" x="1504950" y="887413"/>
          <p14:tracePt t="864" x="1425575" y="935038"/>
          <p14:tracePt t="868" x="1377950" y="950913"/>
          <p14:tracePt t="885" x="1330325" y="982663"/>
          <p14:tracePt t="897" x="1235075" y="1060450"/>
          <p14:tracePt t="901" x="1203325" y="1092200"/>
          <p14:tracePt t="914" x="1171575" y="1123950"/>
          <p14:tracePt t="917" x="1171575" y="1155700"/>
          <p14:tracePt t="923" x="1155700" y="1155700"/>
          <p14:tracePt t="929" x="1123950" y="1187450"/>
          <p14:tracePt t="954" x="1092200" y="1250950"/>
          <p14:tracePt t="958" x="1092200" y="1282700"/>
          <p14:tracePt t="969" x="1092200" y="1298575"/>
          <p14:tracePt t="980" x="1092200" y="1346200"/>
          <p14:tracePt t="987" x="1092200" y="1377950"/>
          <p14:tracePt t="991" x="1092200" y="1425575"/>
          <p14:tracePt t="1001" x="1092200" y="1441450"/>
          <p14:tracePt t="1005" x="1108075" y="1489075"/>
          <p14:tracePt t="1018" x="1123950" y="1520825"/>
          <p14:tracePt t="1020" x="1155700" y="1568450"/>
          <p14:tracePt t="1033" x="1203325" y="1631950"/>
          <p14:tracePt t="1049" x="1266825" y="1725613"/>
          <p14:tracePt t="1069" x="1393825" y="1884363"/>
          <p14:tracePt t="1081" x="1504950" y="1995488"/>
          <p14:tracePt t="1103" x="1662113" y="2138363"/>
          <p14:tracePt t="1114" x="1725613" y="2170113"/>
          <p14:tracePt t="1138" x="1947863" y="2312988"/>
          <p14:tracePt t="1146" x="2011363" y="2328863"/>
          <p14:tracePt t="1150" x="2058988" y="2360613"/>
          <p14:tracePt t="1160" x="2090738" y="2376488"/>
          <p14:tracePt t="1165" x="2152650" y="2392363"/>
          <p14:tracePt t="1190" x="2327275" y="2422525"/>
          <p14:tracePt t="1194" x="2359025" y="2438400"/>
          <p14:tracePt t="1199" x="2422525" y="2454275"/>
          <p14:tracePt t="1212" x="2533650" y="2470150"/>
          <p14:tracePt t="1220" x="2581275" y="2470150"/>
          <p14:tracePt t="1226" x="2644775" y="2486025"/>
          <p14:tracePt t="1236" x="2708275" y="2486025"/>
          <p14:tracePt t="1245" x="2770188" y="2486025"/>
          <p14:tracePt t="1248" x="2801938" y="2501900"/>
          <p14:tracePt t="1262" x="2913063" y="2517775"/>
          <p14:tracePt t="1269" x="2960688" y="2533650"/>
          <p14:tracePt t="1274" x="3008313" y="2549525"/>
          <p14:tracePt t="1283" x="3055938" y="2565400"/>
          <p14:tracePt t="1293" x="3119438" y="2581275"/>
          <p14:tracePt t="1301" x="3182938" y="2581275"/>
          <p14:tracePt t="1303" x="3230563" y="2597150"/>
          <p14:tracePt t="1312" x="3278188" y="2613025"/>
          <p14:tracePt t="1333" x="3403600" y="2628900"/>
          <p14:tracePt t="1355" x="3514725" y="2628900"/>
          <p14:tracePt t="1366" x="3594100" y="2628900"/>
          <p14:tracePt t="1394" x="3689350" y="2628900"/>
          <p14:tracePt t="1402" x="3736975" y="2628900"/>
          <p14:tracePt t="1406" x="3752850" y="2628900"/>
          <p14:tracePt t="1417" x="3800475" y="2628900"/>
          <p14:tracePt t="1435" x="3879850" y="2628900"/>
          <p14:tracePt t="1445" x="3895725" y="2628900"/>
          <p14:tracePt t="1449" x="3943350" y="2628900"/>
          <p14:tracePt t="1458" x="3973513" y="2628900"/>
          <p14:tracePt t="1463" x="4005263" y="2628900"/>
          <p14:tracePt t="1480" x="4100513" y="2628900"/>
          <p14:tracePt t="1490" x="4179888" y="2628900"/>
          <p14:tracePt t="1500" x="4227513" y="2628900"/>
          <p14:tracePt t="1515" x="4306888" y="2628900"/>
          <p14:tracePt t="1523" x="4338638" y="2628900"/>
          <p14:tracePt t="1525" x="4370388" y="2628900"/>
          <p14:tracePt t="1533" x="4418013" y="2628900"/>
          <p14:tracePt t="1552" x="4529138" y="2613025"/>
          <p14:tracePt t="1566" x="4606925" y="2597150"/>
          <p14:tracePt t="1588" x="4718050" y="2549525"/>
          <p14:tracePt t="1599" x="4781550" y="2517775"/>
          <p14:tracePt t="1622" x="4892675" y="2486025"/>
          <p14:tracePt t="1628" x="4924425" y="2454275"/>
          <p14:tracePt t="1636" x="4940300" y="2438400"/>
          <p14:tracePt t="1648" x="4987925" y="2422525"/>
          <p14:tracePt t="1673" x="5051425" y="2376488"/>
          <p14:tracePt t="1677" x="5067300" y="2376488"/>
          <p14:tracePt t="1682" x="5083175" y="2344738"/>
          <p14:tracePt t="1707" x="5114925" y="2312988"/>
          <p14:tracePt t="1711" x="5146675" y="2281238"/>
          <p14:tracePt t="1729" x="5146675" y="2265363"/>
          <p14:tracePt t="1735" x="5162550" y="2249488"/>
          <p14:tracePt t="1741" x="5178425" y="2233613"/>
          <p14:tracePt t="1752" x="5192713" y="2217738"/>
          <p14:tracePt t="1761" x="5192713" y="2201863"/>
          <p14:tracePt t="1790" x="5208588" y="2138363"/>
          <p14:tracePt t="1800" x="5224463" y="2122488"/>
          <p14:tracePt t="1804" x="5224463" y="2090738"/>
          <p14:tracePt t="1816" x="5224463" y="2058988"/>
          <p14:tracePt t="1819" x="5240338" y="2027238"/>
          <p14:tracePt t="1832" x="5240338" y="1995488"/>
          <p14:tracePt t="1836" x="5240338" y="1963738"/>
          <p14:tracePt t="1840" x="5256213" y="1931988"/>
          <p14:tracePt t="1853" x="5256213" y="1916113"/>
          <p14:tracePt t="1877" x="5256213" y="1852613"/>
          <p14:tracePt t="1891" x="5256213" y="1804988"/>
          <p14:tracePt t="1907" x="5256213" y="1789113"/>
          <p14:tracePt t="1916" x="5256213" y="1773238"/>
          <p14:tracePt t="1919" x="5256213" y="1757363"/>
          <p14:tracePt t="1930" x="5256213" y="1741488"/>
          <p14:tracePt t="1975" x="5256213" y="1725613"/>
          <p14:tracePt t="1990" x="5256213" y="1711325"/>
          <p14:tracePt t="2036" x="5256213" y="1695450"/>
          <p14:tracePt t="2058" x="5256213" y="1679575"/>
          <p14:tracePt t="2071" x="5256213" y="1663700"/>
          <p14:tracePt t="2086" x="5240338" y="1616075"/>
          <p14:tracePt t="2090" x="5224463" y="1616075"/>
          <p14:tracePt t="2099" x="5224463" y="1584325"/>
          <p14:tracePt t="2112" x="5224463" y="1568450"/>
          <p14:tracePt t="2118" x="5224463" y="1552575"/>
          <p14:tracePt t="2131" x="5208588" y="1536700"/>
          <p14:tracePt t="2150" x="5208588" y="1504950"/>
          <p14:tracePt t="2170" x="5192713" y="1457325"/>
          <p14:tracePt t="2175" x="5178425" y="1457325"/>
          <p14:tracePt t="2181" x="5178425" y="1425575"/>
          <p14:tracePt t="2197" x="5178425" y="1409700"/>
          <p14:tracePt t="2224" x="5146675" y="1346200"/>
          <p14:tracePt t="2229" x="5146675" y="1330325"/>
          <p14:tracePt t="2238" x="5146675" y="1314450"/>
          <p14:tracePt t="2246" x="5146675" y="1298575"/>
          <p14:tracePt t="2252" x="5130800" y="1298575"/>
          <p14:tracePt t="2257" x="5130800" y="1282700"/>
          <p14:tracePt t="2283" x="5130800" y="1266825"/>
          <p14:tracePt t="2298" x="5130800" y="1250950"/>
          <p14:tracePt t="2321" x="5130800" y="1235075"/>
          <p14:tracePt t="3622" x="5130800" y="1250950"/>
          <p14:tracePt t="3651" x="5162550" y="1425575"/>
          <p14:tracePt t="3657" x="5178425" y="1489075"/>
          <p14:tracePt t="3682" x="5256213" y="1804988"/>
          <p14:tracePt t="3694" x="5272088" y="1884363"/>
          <p14:tracePt t="3701" x="5303838" y="2043113"/>
          <p14:tracePt t="3721" x="5335588" y="2233613"/>
          <p14:tracePt t="3725" x="5351463" y="2344738"/>
          <p14:tracePt t="3732" x="5367338" y="2486025"/>
          <p14:tracePt t="3743" x="5414963" y="2708275"/>
          <p14:tracePt t="3756" x="5430838" y="2819400"/>
          <p14:tracePt t="3761" x="5430838" y="2930525"/>
          <p14:tracePt t="3764" x="5446713" y="3009900"/>
          <p14:tracePt t="3775" x="5446713" y="3087688"/>
          <p14:tracePt t="3784" x="5462588" y="3230563"/>
          <p14:tracePt t="3799" x="5462588" y="3373438"/>
          <p14:tracePt t="3821" x="5462588" y="3548063"/>
          <p14:tracePt t="3835" x="5462588" y="3643313"/>
          <p14:tracePt t="3859" x="5462588" y="3690938"/>
          <p14:tracePt t="3870" x="5462588" y="3738563"/>
          <p14:tracePt t="3891" x="5462588" y="3770313"/>
          <p14:tracePt t="3902" x="5462588" y="3784600"/>
          <p14:tracePt t="3924" x="5462588" y="3800475"/>
          <p14:tracePt t="3935" x="5462588" y="3816350"/>
          <p14:tracePt t="3986" x="5462588" y="3832225"/>
          <p14:tracePt t="4007" x="5462588" y="3848100"/>
          <p14:tracePt t="4019" x="5462588" y="3863975"/>
          <p14:tracePt t="4040" x="5462588" y="3879850"/>
          <p14:tracePt t="4072" x="5462588" y="3895725"/>
          <p14:tracePt t="5184" x="5589588" y="3816350"/>
          <p14:tracePt t="5198" x="5700713" y="3738563"/>
          <p14:tracePt t="5209" x="5780088" y="3690938"/>
          <p14:tracePt t="5213" x="5842000" y="3659188"/>
          <p14:tracePt t="5227" x="5953125" y="3595688"/>
          <p14:tracePt t="5237" x="6016625" y="3563938"/>
          <p14:tracePt t="5243" x="6048375" y="3548063"/>
          <p14:tracePt t="5247" x="6111875" y="3516313"/>
          <p14:tracePt t="5254" x="6159500" y="3500438"/>
          <p14:tracePt t="5261" x="6207125" y="3484563"/>
          <p14:tracePt t="5280" x="6318250" y="3468688"/>
          <p14:tracePt t="5290" x="6350000" y="3468688"/>
          <p14:tracePt t="5295" x="6350000" y="3452813"/>
          <p14:tracePt t="5301" x="6381750" y="3452813"/>
          <p14:tracePt t="5307" x="6411913" y="3436938"/>
          <p14:tracePt t="5320" x="6427788" y="3436938"/>
          <p14:tracePt t="5331" x="6459538" y="3436938"/>
          <p14:tracePt t="5347" x="6475413" y="3436938"/>
          <p14:tracePt t="5373" x="6491288" y="3436938"/>
          <p14:tracePt t="5382" x="6507163" y="3436938"/>
          <p14:tracePt t="5655" x="6538913" y="3405188"/>
          <p14:tracePt t="5679" x="6665913" y="3325813"/>
          <p14:tracePt t="5685" x="6713538" y="3278188"/>
          <p14:tracePt t="5704" x="6919913" y="3182938"/>
          <p14:tracePt t="5709" x="6951663" y="3167063"/>
          <p14:tracePt t="5714" x="7013575" y="3135313"/>
          <p14:tracePt t="5726" x="7077075" y="3119438"/>
          <p14:tracePt t="5736" x="7172325" y="3087688"/>
          <p14:tracePt t="5743" x="7204075" y="3073400"/>
          <p14:tracePt t="5751" x="7251700" y="3057525"/>
          <p14:tracePt t="5755" x="7283450" y="3041650"/>
          <p14:tracePt t="5761" x="7315200" y="3025775"/>
          <p14:tracePt t="5786" x="7362825" y="3025775"/>
          <p14:tracePt t="5790" x="7394575" y="3025775"/>
          <p14:tracePt t="5802" x="7426325" y="3009900"/>
          <p14:tracePt t="5819" x="7505700" y="2978150"/>
          <p14:tracePt t="5823" x="7521575" y="2962275"/>
          <p14:tracePt t="5831" x="7553325" y="2962275"/>
          <p14:tracePt t="5861" x="7662863" y="2930525"/>
          <p14:tracePt t="5869" x="7742238" y="2898775"/>
          <p14:tracePt t="5880" x="7758113" y="2882900"/>
          <p14:tracePt t="5891" x="7821613" y="2867025"/>
          <p14:tracePt t="5899" x="7853363" y="2851150"/>
          <p14:tracePt t="5909" x="7885113" y="2851150"/>
          <p14:tracePt t="5921" x="7900988" y="2851150"/>
          <p14:tracePt t="5930" x="7916863" y="2851150"/>
          <p14:tracePt t="5954" x="7948613" y="2835275"/>
          <p14:tracePt t="5985" x="7964488" y="2835275"/>
          <p14:tracePt t="6007" x="7980363" y="2835275"/>
          <p14:tracePt t="7072" x="7916863" y="2867025"/>
          <p14:tracePt t="7108" x="7267575" y="3198813"/>
          <p14:tracePt t="7122" x="6745288" y="3452813"/>
          <p14:tracePt t="7133" x="6507163" y="3595688"/>
          <p14:tracePt t="7139" x="6397625" y="3643313"/>
          <p14:tracePt t="7147" x="6302375" y="3706813"/>
          <p14:tracePt t="7157" x="6223000" y="3754438"/>
          <p14:tracePt t="7163" x="6159500" y="3800475"/>
          <p14:tracePt t="7167" x="6096000" y="3848100"/>
          <p14:tracePt t="7176" x="6048375" y="3879850"/>
          <p14:tracePt t="7180" x="6000750" y="3911600"/>
          <p14:tracePt t="7193" x="5905500" y="3975100"/>
          <p14:tracePt t="7199" x="5889625" y="4006850"/>
          <p14:tracePt t="7210" x="5842000" y="4038600"/>
          <p14:tracePt t="7214" x="5810250" y="4054475"/>
          <p14:tracePt t="7229" x="5780088" y="4086225"/>
          <p14:tracePt t="7243" x="5748338" y="4102100"/>
          <p14:tracePt t="7263" x="5716588" y="4133850"/>
          <p14:tracePt t="7273" x="5700713" y="4149725"/>
          <p14:tracePt t="7284" x="5668963" y="4165600"/>
          <p14:tracePt t="7293" x="5668963" y="4181475"/>
          <p14:tracePt t="7319" x="5621338" y="4213225"/>
          <p14:tracePt t="7339" x="5621338" y="4229100"/>
          <p14:tracePt t="7355" x="5605463" y="4244975"/>
          <p14:tracePt t="7368" x="5589588" y="4260850"/>
          <p14:tracePt t="7466" x="5605463" y="4244975"/>
          <p14:tracePt t="7489" x="5748338" y="4181475"/>
          <p14:tracePt t="7503" x="6000750" y="4133850"/>
          <p14:tracePt t="7507" x="6159500" y="4086225"/>
          <p14:tracePt t="7522" x="6491288" y="4022725"/>
          <p14:tracePt t="7532" x="6650038" y="4006850"/>
          <p14:tracePt t="7540" x="6999288" y="3959225"/>
          <p14:tracePt t="7548" x="7140575" y="3943350"/>
          <p14:tracePt t="7553" x="7267575" y="3943350"/>
          <p14:tracePt t="7560" x="7362825" y="3927475"/>
          <p14:tracePt t="7583" x="7537450" y="3911600"/>
          <p14:tracePt t="7599" x="7646988" y="3895725"/>
          <p14:tracePt t="7603" x="7694613" y="3879850"/>
          <p14:tracePt t="7617" x="7758113" y="3879850"/>
          <p14:tracePt t="7628" x="7773988" y="3879850"/>
          <p14:tracePt t="7630" x="7821613" y="3879850"/>
          <p14:tracePt t="7650" x="7869238" y="3879850"/>
          <p14:tracePt t="7654" x="7900988" y="3879850"/>
          <p14:tracePt t="7663" x="7948613" y="3879850"/>
          <p14:tracePt t="7678" x="7996238" y="3879850"/>
          <p14:tracePt t="7693" x="8027988" y="3879850"/>
          <p14:tracePt t="7713" x="8059738" y="3879850"/>
          <p14:tracePt t="7728" x="8075613" y="3879850"/>
          <p14:tracePt t="7748" x="8091488" y="3879850"/>
          <p14:tracePt t="7778" x="8107363" y="3879850"/>
          <p14:tracePt t="8351" x="8107363" y="3895725"/>
          <p14:tracePt t="8368" x="8107363" y="3959225"/>
          <p14:tracePt t="8382" x="8091488" y="4022725"/>
          <p14:tracePt t="8392" x="8075613" y="4102100"/>
          <p14:tracePt t="8399" x="8075613" y="4133850"/>
          <p14:tracePt t="8412" x="8043863" y="4229100"/>
          <p14:tracePt t="8418" x="8027988" y="4276725"/>
          <p14:tracePt t="8423" x="8012113" y="4324350"/>
          <p14:tracePt t="8431" x="7980363" y="4356100"/>
          <p14:tracePt t="8447" x="7853363" y="4497388"/>
          <p14:tracePt t="8454" x="7758113" y="4576763"/>
          <p14:tracePt t="8462" x="7694613" y="4640263"/>
          <p14:tracePt t="8478" x="7473950" y="4751388"/>
          <p14:tracePt t="8483" x="7315200" y="4846638"/>
          <p14:tracePt t="8487" x="7092950" y="4878388"/>
          <p14:tracePt t="8495" x="6888163" y="4957763"/>
          <p14:tracePt t="8510" x="6507163" y="4989513"/>
          <p14:tracePt t="8534" x="5953125" y="4989513"/>
          <p14:tracePt t="8536" x="5794375" y="4989513"/>
          <p14:tracePt t="8552" x="5526088" y="4973638"/>
          <p14:tracePt t="8560" x="5430838" y="4957763"/>
          <p14:tracePt t="8570" x="5287963" y="4926013"/>
          <p14:tracePt t="8580" x="5240338" y="4926013"/>
          <p14:tracePt t="8584" x="5162550" y="4878388"/>
          <p14:tracePt t="8592" x="5099050" y="4862513"/>
          <p14:tracePt t="8596" x="5035550" y="4846638"/>
          <p14:tracePt t="8615" x="4940300" y="4799013"/>
          <p14:tracePt t="8618" x="4892675" y="4799013"/>
          <p14:tracePt t="8629" x="4845050" y="4783138"/>
          <p14:tracePt t="8647" x="4781550" y="4735513"/>
          <p14:tracePt t="8673" x="4749800" y="4719638"/>
          <p14:tracePt t="8682" x="4718050" y="4719638"/>
          <p14:tracePt t="8695" x="4718050" y="4703763"/>
          <p14:tracePt t="8718" x="4702175" y="4687888"/>
          <p14:tracePt t="8726" x="4686300" y="4687888"/>
          <p14:tracePt t="8744" x="4686300" y="4672013"/>
          <p14:tracePt t="8788" x="4686300" y="4656138"/>
          <p14:tracePt t="8806" x="4702175" y="4656138"/>
          <p14:tracePt t="8821" x="4702175" y="4640263"/>
          <p14:tracePt t="10121" x="4876800" y="4656138"/>
          <p14:tracePt t="10151" x="6016625" y="4862513"/>
          <p14:tracePt t="10163" x="6411913" y="4973638"/>
          <p14:tracePt t="10176" x="6602413" y="5037138"/>
          <p14:tracePt t="10183" x="7013575" y="5162550"/>
          <p14:tracePt t="10195" x="7235825" y="5226050"/>
          <p14:tracePt t="10205" x="7569200" y="5384800"/>
          <p14:tracePt t="10212" x="7678738" y="5416550"/>
          <p14:tracePt t="10225" x="7885113" y="5495925"/>
          <p14:tracePt t="10230" x="7948613" y="5511800"/>
          <p14:tracePt t="10243" x="8027988" y="5527675"/>
          <p14:tracePt t="10251" x="8154988" y="5543550"/>
          <p14:tracePt t="10260" x="8202613" y="5559425"/>
          <p14:tracePt t="10271" x="8232775" y="5559425"/>
          <p14:tracePt t="10279" x="8312150" y="5575300"/>
          <p14:tracePt t="10287" x="8328025" y="5575300"/>
          <p14:tracePt t="10297" x="8359775" y="5575300"/>
          <p14:tracePt t="10307" x="8423275" y="5575300"/>
          <p14:tracePt t="10334" x="8534400" y="5559425"/>
          <p14:tracePt t="10340" x="8582025" y="5559425"/>
          <p14:tracePt t="10351" x="8613775" y="5559425"/>
          <p14:tracePt t="10361" x="8661400" y="5559425"/>
          <p14:tracePt t="10367" x="8693150" y="5559425"/>
          <p14:tracePt t="10385" x="8724900" y="5559425"/>
          <p14:tracePt t="10393" x="8756650" y="5559425"/>
          <p14:tracePt t="10414" x="8804275" y="5559425"/>
          <p14:tracePt t="10427" x="8820150" y="5559425"/>
          <p14:tracePt t="10430" x="8836025" y="5559425"/>
          <p14:tracePt t="10447" x="8850313" y="5559425"/>
          <p14:tracePt t="10459" x="8882063" y="5559425"/>
          <p14:tracePt t="10484" x="8929688" y="5559425"/>
          <p14:tracePt t="10490" x="8945563" y="5559425"/>
          <p14:tracePt t="10496" x="8961438" y="5559425"/>
          <p14:tracePt t="10508" x="8993188" y="5559425"/>
          <p14:tracePt t="10518" x="9024938" y="5559425"/>
          <p14:tracePt t="10524" x="9040813" y="5559425"/>
          <p14:tracePt t="10544" x="9136063" y="5559425"/>
          <p14:tracePt t="10552" x="9183688" y="5559425"/>
          <p14:tracePt t="10559" x="9215438" y="5559425"/>
          <p14:tracePt t="10567" x="9263063" y="5559425"/>
          <p14:tracePt t="10573" x="9310688" y="5559425"/>
          <p14:tracePt t="10577" x="9358313" y="5543550"/>
          <p14:tracePt t="10598" x="9437688" y="5527675"/>
          <p14:tracePt t="10612" x="9483725" y="5495925"/>
          <p14:tracePt t="10617" x="9515475" y="5480050"/>
          <p14:tracePt t="10634" x="9531350" y="5448300"/>
          <p14:tracePt t="10646" x="9547225" y="5432425"/>
          <p14:tracePt t="10653" x="9547225" y="5384800"/>
          <p14:tracePt t="10667" x="9531350" y="5321300"/>
          <p14:tracePt t="10685" x="9467850" y="5210175"/>
          <p14:tracePt t="10689" x="9405938" y="5162550"/>
          <p14:tracePt t="10694" x="9310688" y="5084763"/>
          <p14:tracePt t="10700" x="9215438" y="5021263"/>
          <p14:tracePt t="10710" x="9088438" y="4973638"/>
          <p14:tracePt t="10730" x="8836025" y="4878388"/>
          <p14:tracePt t="10741" x="8772525" y="4862513"/>
          <p14:tracePt t="10744" x="8724900" y="4862513"/>
          <p14:tracePt t="10757" x="8597900" y="4862513"/>
          <p14:tracePt t="10767" x="8518525" y="4862513"/>
          <p14:tracePt t="10771" x="8375650" y="4878388"/>
          <p14:tracePt t="10785" x="8123238" y="4957763"/>
          <p14:tracePt t="10792" x="8012113" y="5021263"/>
          <p14:tracePt t="10811" x="7805738" y="5146675"/>
          <p14:tracePt t="10821" x="7758113" y="5178425"/>
          <p14:tracePt t="10827" x="7710488" y="5226050"/>
          <p14:tracePt t="10833" x="7694613" y="5273675"/>
          <p14:tracePt t="10851" x="7631113" y="5353050"/>
          <p14:tracePt t="10855" x="7600950" y="5416550"/>
          <p14:tracePt t="10863" x="7569200" y="5495925"/>
          <p14:tracePt t="10872" x="7553325" y="5559425"/>
          <p14:tracePt t="10882" x="7505700" y="5718175"/>
          <p14:tracePt t="10887" x="7458075" y="5781675"/>
          <p14:tracePt t="10898" x="7458075" y="5813425"/>
          <p14:tracePt t="10919" x="7458075" y="5922963"/>
          <p14:tracePt t="10923" x="7458075" y="5954713"/>
          <p14:tracePt t="10930" x="7458075" y="5986463"/>
          <p14:tracePt t="10944" x="7458075" y="6018213"/>
          <p14:tracePt t="10948" x="7458075" y="6049963"/>
          <p14:tracePt t="10963" x="7489825" y="6065838"/>
          <p14:tracePt t="10986" x="7694613" y="6129338"/>
          <p14:tracePt t="10994" x="7837488" y="6145213"/>
          <p14:tracePt t="10999" x="7996238" y="6145213"/>
          <p14:tracePt t="11011" x="8139113" y="6145213"/>
          <p14:tracePt t="11021" x="8423275" y="6129338"/>
          <p14:tracePt t="11031" x="8566150" y="6113463"/>
          <p14:tracePt t="11035" x="8693150" y="6081713"/>
          <p14:tracePt t="11042" x="8836025" y="6081713"/>
          <p14:tracePt t="11046" x="8945563" y="6065838"/>
          <p14:tracePt t="11066" x="9104313" y="6065838"/>
          <p14:tracePt t="11068" x="9167813" y="6065838"/>
          <p14:tracePt t="11075" x="9231313" y="6065838"/>
          <p14:tracePt t="11100" x="9374188" y="6034088"/>
          <p14:tracePt t="11114" x="9421813" y="6034088"/>
          <p14:tracePt t="11118" x="9467850" y="6018213"/>
          <p14:tracePt t="11129" x="9531350" y="6002338"/>
          <p14:tracePt t="11151" x="9610725" y="5970588"/>
          <p14:tracePt t="11163" x="9642475" y="5954713"/>
          <p14:tracePt t="11182" x="9674225" y="5938838"/>
          <p14:tracePt t="11186" x="9690100" y="5938838"/>
          <p14:tracePt t="11196" x="9690100" y="5922963"/>
          <p14:tracePt t="11219" x="9705975" y="5907088"/>
          <p14:tracePt t="11224" x="9721850" y="5907088"/>
          <p14:tracePt t="14154" x="9136063" y="5938838"/>
          <p14:tracePt t="14180" x="5589588" y="5954713"/>
          <p14:tracePt t="14199" x="4179888" y="5718175"/>
          <p14:tracePt t="14212" x="2944813" y="5384800"/>
          <p14:tracePt t="14222" x="2200275" y="5194300"/>
          <p14:tracePt t="14228" x="1963738" y="5132388"/>
          <p14:tracePt t="14233" x="1757363" y="5084763"/>
          <p14:tracePt t="14240" x="1566863" y="5068888"/>
          <p14:tracePt t="14257" x="1298575" y="5100638"/>
          <p14:tracePt t="14263" x="1187450" y="5116513"/>
          <p14:tracePt t="14271" x="1092200" y="5146675"/>
          <p14:tracePt t="14280" x="1044575" y="5178425"/>
          <p14:tracePt t="14286" x="996950" y="5194300"/>
          <p14:tracePt t="14293" x="965200" y="5210175"/>
          <p14:tracePt t="14299" x="917575" y="5241925"/>
          <p14:tracePt t="14305" x="887413" y="5241925"/>
          <p14:tracePt t="14313" x="871538" y="5257800"/>
          <p14:tracePt t="14325" x="839788" y="5289550"/>
          <p14:tracePt t="14334" x="823913" y="5289550"/>
          <p14:tracePt t="14339" x="823913" y="5305425"/>
          <p14:tracePt t="14349" x="823913" y="5321300"/>
          <p14:tracePt t="14715" x="887413" y="5337175"/>
          <p14:tracePt t="14734" x="1535113" y="5464175"/>
          <p14:tracePt t="14747" x="1725613" y="5495925"/>
          <p14:tracePt t="14757" x="2043113" y="5543550"/>
          <p14:tracePt t="14762" x="2216150" y="5559425"/>
          <p14:tracePt t="14777" x="2692400" y="5575300"/>
          <p14:tracePt t="14783" x="2976563" y="5559425"/>
          <p14:tracePt t="14789" x="3214688" y="5527675"/>
          <p14:tracePt t="14802" x="3641725" y="5432425"/>
          <p14:tracePt t="14812" x="3863975" y="5321300"/>
          <p14:tracePt t="14819" x="4084638" y="5257800"/>
          <p14:tracePt t="14828" x="4243388" y="5146675"/>
          <p14:tracePt t="14835" x="4513263" y="4989513"/>
          <p14:tracePt t="14854" x="4654550" y="4878388"/>
          <p14:tracePt t="14863" x="4702175" y="4814888"/>
          <p14:tracePt t="14871" x="4813300" y="4703763"/>
          <p14:tracePt t="14882" x="4908550" y="4640263"/>
          <p14:tracePt t="14891" x="5003800" y="4560888"/>
          <p14:tracePt t="14898" x="5224463" y="4356100"/>
          <p14:tracePt t="14911" x="5351463" y="4181475"/>
          <p14:tracePt t="14916" x="5462588" y="4022725"/>
          <p14:tracePt t="14925" x="5573713" y="3816350"/>
          <p14:tracePt t="14926" x="5653088" y="3675063"/>
          <p14:tracePt t="14932" x="5716588" y="3532188"/>
          <p14:tracePt t="14944" x="5732463" y="3421063"/>
          <p14:tracePt t="14948" x="5764213" y="3357563"/>
          <p14:tracePt t="14958" x="5764213" y="3309938"/>
          <p14:tracePt t="14962" x="5764213" y="3246438"/>
          <p14:tracePt t="14974" x="5764213" y="3182938"/>
          <p14:tracePt t="15002" x="5716588" y="3041650"/>
          <p14:tracePt t="15011" x="5653088" y="2930525"/>
          <p14:tracePt t="15034" x="5541963" y="2787650"/>
          <p14:tracePt t="15037" x="5494338" y="2740025"/>
          <p14:tracePt t="15043" x="5446713" y="2692400"/>
          <p14:tracePt t="15054" x="5399088" y="2660650"/>
          <p14:tracePt t="15067" x="5319713" y="2613025"/>
          <p14:tracePt t="15074" x="5240338" y="2613025"/>
          <p14:tracePt t="15080" x="5067300" y="2613025"/>
          <p14:tracePt t="15085" x="4781550" y="2755900"/>
          <p14:tracePt t="15097" x="4195763" y="3103563"/>
          <p14:tracePt t="15099" x="3705225" y="3468688"/>
          <p14:tracePt t="15116" x="2581275" y="4481513"/>
          <p14:tracePt t="15120" x="2058988" y="5053013"/>
          <p14:tracePt t="15129" x="1646238" y="5607050"/>
          <p14:tracePt t="15140" x="1314450" y="6081713"/>
          <p14:tracePt t="15145" x="1076325" y="6556375"/>
        </p14:tracePtLst>
      </p14:laserTraceLst>
    </p:ext>
  </p:extLst>
</p:sld>
</file>

<file path=ppt/theme/theme1.xml><?xml version="1.0" encoding="utf-8"?>
<a:theme xmlns:a="http://schemas.openxmlformats.org/drawingml/2006/main" name="Diapositiva con un diseño geométrico">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26713971_TF03460518" id="{CBD342DB-9629-41CA-B6BA-2D3A8840A2FC}" vid="{B81A6F14-9462-4D94-9A56-49E65099BEB0}"/>
    </a:ext>
  </a:extLst>
</a:theme>
</file>

<file path=ppt/theme/theme2.xml><?xml version="1.0" encoding="utf-8"?>
<a:theme xmlns:a="http://schemas.openxmlformats.org/drawingml/2006/main" name="Tema de Offic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CA25D1D49789F146A4EE3E4B50FDB7C9" ma:contentTypeVersion="15" ma:contentTypeDescription="Crear nuevo documento." ma:contentTypeScope="" ma:versionID="3fcb67cfe0ba4e1419c856f78a4453af">
  <xsd:schema xmlns:xsd="http://www.w3.org/2001/XMLSchema" xmlns:xs="http://www.w3.org/2001/XMLSchema" xmlns:p="http://schemas.microsoft.com/office/2006/metadata/properties" xmlns:ns3="869079c4-e4e0-4bad-aa97-e48d51918903" xmlns:ns4="33aafb03-85fd-48d7-8b93-b5ff82255550" targetNamespace="http://schemas.microsoft.com/office/2006/metadata/properties" ma:root="true" ma:fieldsID="9367c8ec128689edcad3ab667214f7ec" ns3:_="" ns4:_="">
    <xsd:import namespace="869079c4-e4e0-4bad-aa97-e48d51918903"/>
    <xsd:import namespace="33aafb03-85fd-48d7-8b93-b5ff8225555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ObjectDetectorVersions" minOccurs="0"/>
                <xsd:element ref="ns3:MediaServiceDateTaken" minOccurs="0"/>
                <xsd:element ref="ns3:MediaServiceSystemTags" minOccurs="0"/>
                <xsd:element ref="ns3:MediaServiceLocation" minOccurs="0"/>
                <xsd:element ref="ns3:MediaServiceOCR" minOccurs="0"/>
                <xsd:element ref="ns3:MediaServiceGenerationTime" minOccurs="0"/>
                <xsd:element ref="ns3:MediaServiceEventHashCode" minOccurs="0"/>
                <xsd:element ref="ns3:MediaServiceSearchPropertie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9079c4-e4e0-4bad-aa97-e48d519189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aafb03-85fd-48d7-8b93-b5ff82255550"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69079c4-e4e0-4bad-aa97-e48d51918903" xsi:nil="true"/>
  </documentManagement>
</p:properties>
</file>

<file path=customXml/itemProps1.xml><?xml version="1.0" encoding="utf-8"?>
<ds:datastoreItem xmlns:ds="http://schemas.openxmlformats.org/officeDocument/2006/customXml" ds:itemID="{1693431F-6DD9-4E91-81AD-DE5CF7540ED8}">
  <ds:schemaRefs>
    <ds:schemaRef ds:uri="http://schemas.microsoft.com/sharepoint/v3/contenttype/forms"/>
  </ds:schemaRefs>
</ds:datastoreItem>
</file>

<file path=customXml/itemProps2.xml><?xml version="1.0" encoding="utf-8"?>
<ds:datastoreItem xmlns:ds="http://schemas.openxmlformats.org/officeDocument/2006/customXml" ds:itemID="{4B5DFC98-E823-4D08-98D7-0C11F4BA3A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9079c4-e4e0-4bad-aa97-e48d51918903"/>
    <ds:schemaRef ds:uri="33aafb03-85fd-48d7-8b93-b5ff822555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4D23E0-C956-4686-A34A-B584D67B5A85}">
  <ds:schemaRefs>
    <ds:schemaRef ds:uri="http://schemas.microsoft.com/office/2006/metadata/properties"/>
    <ds:schemaRef ds:uri="33aafb03-85fd-48d7-8b93-b5ff82255550"/>
    <ds:schemaRef ds:uri="869079c4-e4e0-4bad-aa97-e48d51918903"/>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http://purl.org/dc/term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Diapositivas con un diseño geométrico</Template>
  <TotalTime>514</TotalTime>
  <Words>1781</Words>
  <Application>Microsoft Office PowerPoint</Application>
  <PresentationFormat>Personalizado</PresentationFormat>
  <Paragraphs>211</Paragraphs>
  <Slides>26</Slides>
  <Notes>14</Notes>
  <HiddenSlides>0</HiddenSlides>
  <MMClips>15</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26</vt:i4>
      </vt:variant>
    </vt:vector>
  </HeadingPairs>
  <TitlesOfParts>
    <vt:vector size="33" baseType="lpstr">
      <vt:lpstr>Aptos</vt:lpstr>
      <vt:lpstr>Arial</vt:lpstr>
      <vt:lpstr>Noto Sans Symbols</vt:lpstr>
      <vt:lpstr>Palatino Linotype</vt:lpstr>
      <vt:lpstr>Times New Roman</vt:lpstr>
      <vt:lpstr>Wingdings</vt:lpstr>
      <vt:lpstr>Diapositiva con un diseño geométrico</vt:lpstr>
      <vt:lpstr>DETECCIÓN DEL FRAUDE EN TRANSACCIONES DE TARJETAS DE CRÉDITO</vt:lpstr>
      <vt:lpstr>ÍNDICE</vt:lpstr>
      <vt:lpstr>1. Introducción y contexto</vt:lpstr>
      <vt:lpstr>1. Introducción y contexto</vt:lpstr>
      <vt:lpstr>2. Elección de la temática y obtención de los datos</vt:lpstr>
      <vt:lpstr>3. Definición de hipótesis</vt:lpstr>
      <vt:lpstr>3. Definición de hipótesis</vt:lpstr>
      <vt:lpstr>4. Preprocesado de los datos</vt:lpstr>
      <vt:lpstr>5. Limpieza de datos</vt:lpstr>
      <vt:lpstr>5. Limpieza de datos</vt:lpstr>
      <vt:lpstr>5. Limpieza de datos</vt:lpstr>
      <vt:lpstr>6. Análisis Exploratorio de Datos</vt:lpstr>
      <vt:lpstr>6. 1. Análisis Univariante</vt:lpstr>
      <vt:lpstr>6. 1. Análisis Univariante</vt:lpstr>
      <vt:lpstr>6. 1. Análisis Univariante</vt:lpstr>
      <vt:lpstr>6. 2.  Análisis Bivariante</vt:lpstr>
      <vt:lpstr>6. 2.  Análisis Bivariante</vt:lpstr>
      <vt:lpstr>6.3. Análisis Multivariante</vt:lpstr>
      <vt:lpstr>6.3. Análisis Multivariante</vt:lpstr>
      <vt:lpstr>6.3. Análisis Multivariante</vt:lpstr>
      <vt:lpstr>7. Verificación de hipótesis</vt:lpstr>
      <vt:lpstr>8. Conclusiones</vt:lpstr>
      <vt:lpstr>8. Conclusiones</vt:lpstr>
      <vt:lpstr>9. Recomendaciones y próximos pasos</vt:lpstr>
      <vt:lpstr>Presentación de PowerPoint</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María Jesús Sánchez Pimienta</dc:creator>
  <cp:lastModifiedBy>María Jesús Sánchez Pimienta</cp:lastModifiedBy>
  <cp:revision>7</cp:revision>
  <dcterms:created xsi:type="dcterms:W3CDTF">2026-01-10T23:00:32Z</dcterms:created>
  <dcterms:modified xsi:type="dcterms:W3CDTF">2026-01-16T18:35:05Z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0x010100CA25D1D49789F146A4EE3E4B50FDB7C9</vt:lpwstr>
  </property>
  <property fmtid="{D5CDD505-2E9C-101B-9397-08002B2CF9AE}" pid="3" name="Order">
    <vt:r8>74063800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